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4" r:id="rId4"/>
    <p:sldId id="273" r:id="rId5"/>
    <p:sldId id="281" r:id="rId6"/>
    <p:sldId id="269" r:id="rId7"/>
    <p:sldId id="268" r:id="rId8"/>
    <p:sldId id="266" r:id="rId9"/>
    <p:sldId id="275" r:id="rId10"/>
    <p:sldId id="276" r:id="rId11"/>
    <p:sldId id="277" r:id="rId12"/>
    <p:sldId id="278" r:id="rId13"/>
    <p:sldId id="28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Зимнее оформление участка на тему: «Чудеса из снега»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Воспитатели:</a:t>
            </a:r>
          </a:p>
          <a:p>
            <a:pPr algn="ctr"/>
            <a:r>
              <a:rPr lang="ru-RU" sz="2800" dirty="0" err="1" smtClean="0"/>
              <a:t>Аверцева</a:t>
            </a:r>
            <a:r>
              <a:rPr lang="ru-RU" sz="2800" dirty="0" smtClean="0"/>
              <a:t> М.А. </a:t>
            </a:r>
            <a:br>
              <a:rPr lang="ru-RU" sz="2800" dirty="0" smtClean="0"/>
            </a:br>
            <a:r>
              <a:rPr lang="ru-RU" sz="2800" dirty="0" err="1" smtClean="0"/>
              <a:t>Куцко</a:t>
            </a:r>
            <a:r>
              <a:rPr lang="ru-RU" sz="2800" dirty="0" smtClean="0"/>
              <a:t> Л.В</a:t>
            </a:r>
            <a:endParaRPr lang="ru-RU" sz="2800" dirty="0"/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17859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 Снежную крепость построить решили,</a:t>
            </a:r>
            <a:br>
              <a:rPr lang="ru-RU" sz="2800" dirty="0" smtClean="0"/>
            </a:br>
            <a:r>
              <a:rPr lang="ru-RU" sz="2800" dirty="0" smtClean="0"/>
              <a:t>Чтоб, </a:t>
            </a:r>
            <a:r>
              <a:rPr lang="ru-RU" sz="2800" dirty="0" smtClean="0"/>
              <a:t>как взаправду, в войну там играть. </a:t>
            </a:r>
            <a:br>
              <a:rPr lang="ru-RU" sz="2800" dirty="0" smtClean="0"/>
            </a:br>
            <a:r>
              <a:rPr lang="ru-RU" sz="2800" dirty="0" smtClean="0"/>
              <a:t>Снег собирали, руками лепили,</a:t>
            </a:r>
            <a:br>
              <a:rPr lang="ru-RU" sz="2800" dirty="0" smtClean="0"/>
            </a:br>
            <a:r>
              <a:rPr lang="ru-RU" sz="2800" dirty="0" smtClean="0"/>
              <a:t>Прочная вышла – должна устоять!</a:t>
            </a:r>
          </a:p>
        </p:txBody>
      </p:sp>
      <p:pic>
        <p:nvPicPr>
          <p:cNvPr id="5" name="Рисунок 4" descr="C:\Users\intel\Desktop\2222\IMG_4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4798344" cy="35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1785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Я </a:t>
            </a:r>
            <a:r>
              <a:rPr lang="ru-RU" sz="2800" dirty="0" smtClean="0"/>
              <a:t>сугробу доверял, туда-сюда  перелезал. </a:t>
            </a:r>
            <a:br>
              <a:rPr lang="ru-RU" sz="2800" dirty="0" smtClean="0"/>
            </a:br>
            <a:r>
              <a:rPr lang="ru-RU" sz="2800" dirty="0" smtClean="0"/>
              <a:t>Лез туда – обратно, так играть приятно!</a:t>
            </a:r>
          </a:p>
        </p:txBody>
      </p:sp>
      <p:pic>
        <p:nvPicPr>
          <p:cNvPr id="5" name="Рисунок 4" descr="C:\Users\intel\Desktop\2222\IMG_4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66"/>
            <a:ext cx="5357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956" y="4214818"/>
            <a:ext cx="4568548" cy="1785950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2800" dirty="0" smtClean="0"/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Хорошо </a:t>
            </a:r>
            <a:r>
              <a:rPr lang="ru-RU" sz="2800" dirty="0" smtClean="0"/>
              <a:t>зимой играть!</a:t>
            </a:r>
            <a:br>
              <a:rPr lang="ru-RU" sz="2800" dirty="0" smtClean="0"/>
            </a:br>
            <a:r>
              <a:rPr lang="ru-RU" sz="2800" dirty="0" smtClean="0"/>
              <a:t>Можно в цель снежки метать!</a:t>
            </a:r>
          </a:p>
        </p:txBody>
      </p:sp>
      <p:pic>
        <p:nvPicPr>
          <p:cNvPr id="6" name="Рисунок 5" descr="C:\Users\intel\Desktop\2222\IMG_47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intel\Desktop\2222\P1227240.JPG"/>
          <p:cNvPicPr/>
          <p:nvPr/>
        </p:nvPicPr>
        <p:blipFill>
          <a:blip r:embed="rId4" cstate="print"/>
          <a:srcRect t="20354"/>
          <a:stretch>
            <a:fillRect/>
          </a:stretch>
        </p:blipFill>
        <p:spPr bwMode="auto">
          <a:xfrm>
            <a:off x="142844" y="428604"/>
            <a:ext cx="385765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29264"/>
            <a:ext cx="2038336" cy="571504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</p:txBody>
      </p:sp>
      <p:pic>
        <p:nvPicPr>
          <p:cNvPr id="5" name="Рисунок 4" descr="C:\Users\intel\Desktop\2222\P1227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intel\Desktop\2222\IMG_34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29289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intel\Desktop\2222\IMG_4762.JPG"/>
          <p:cNvPicPr/>
          <p:nvPr/>
        </p:nvPicPr>
        <p:blipFill>
          <a:blip r:embed="rId5" cstate="print"/>
          <a:srcRect t="13964" b="7207"/>
          <a:stretch>
            <a:fillRect/>
          </a:stretch>
        </p:blipFill>
        <p:spPr bwMode="auto">
          <a:xfrm>
            <a:off x="785786" y="3286124"/>
            <a:ext cx="31718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664921/b306030b-b798-470e-b85c-393ba0f60c1f/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781051"/>
            <a:ext cx="9753600" cy="7639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14291"/>
            <a:ext cx="78516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Цели и задачи оформления зимнего участка</a:t>
            </a:r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35771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максимальных условий для воспитательной и образовательной работы с детьми на воздухе в зимний период.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развитие воображения детей;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укрепление здоровья детей; повышение двигательной активности;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содействие укреплению связи детского сада с семьей;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обогащение впечатлений детей за счет различных форм работы;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воспитание бережного отношения к постройкам из снега.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979519"/>
            <a:ext cx="4000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   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январские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морозы     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Мы порхали как стрекозы     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страшась угроз зимы,     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Сказку здесь лепили мы.     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4535"/>
            <a:ext cx="7551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как все начиналось: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Сеня\Documents\IMG_24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050" y="3429000"/>
            <a:ext cx="1965392" cy="256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MG_20180128_1227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3571876"/>
            <a:ext cx="1892177" cy="256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:\на презент участки\участки зимой 19-20\IMG_34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85926"/>
            <a:ext cx="3790950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1455730"/>
      </p:ext>
    </p:extLst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Зима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для детей долгожданная и любимая пора. Они знают, как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только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выпадет снег, участки детского сада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превращаются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сказочную страну, которую населяют персонажи любимых сказок, вылепленные из снега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b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Ну, что ж, зеленый свет в нашу сказочную страну.</a:t>
            </a:r>
            <a:endParaRPr lang="ru-RU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30003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 </a:t>
            </a:r>
            <a:endParaRPr lang="ru-RU" sz="2800" dirty="0"/>
          </a:p>
        </p:txBody>
      </p:sp>
      <p:pic>
        <p:nvPicPr>
          <p:cNvPr id="5" name="Рисунок 4" descr="C:\Users\intel\Desktop\2222\P1227247.JPG"/>
          <p:cNvPicPr/>
          <p:nvPr/>
        </p:nvPicPr>
        <p:blipFill>
          <a:blip r:embed="rId3" cstate="print"/>
          <a:srcRect t="13528" r="13341" b="11685"/>
          <a:stretch>
            <a:fillRect/>
          </a:stretch>
        </p:blipFill>
        <p:spPr bwMode="auto">
          <a:xfrm>
            <a:off x="2285984" y="2857496"/>
            <a:ext cx="48577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7854696" cy="1500198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Как </a:t>
            </a:r>
            <a:r>
              <a:rPr lang="ru-RU" sz="2800" dirty="0" smtClean="0"/>
              <a:t>много снега в </a:t>
            </a:r>
            <a:r>
              <a:rPr lang="ru-RU" sz="2800" dirty="0" smtClean="0"/>
              <a:t>декаб</a:t>
            </a:r>
            <a:r>
              <a:rPr lang="ru-RU" sz="2800" dirty="0" smtClean="0"/>
              <a:t>ре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Построим горку во дворе!</a:t>
            </a:r>
          </a:p>
        </p:txBody>
      </p:sp>
      <p:pic>
        <p:nvPicPr>
          <p:cNvPr id="5" name="Рисунок 4" descr="C:\Users\intel\Desktop\2222\IMG_34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642918"/>
            <a:ext cx="53578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7854696" cy="1500198"/>
          </a:xfrm>
        </p:spPr>
        <p:txBody>
          <a:bodyPr>
            <a:normAutofit lnSpcReduction="10000"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Через </a:t>
            </a:r>
            <a:r>
              <a:rPr lang="ru-RU" sz="2800" dirty="0" smtClean="0"/>
              <a:t>змейку мы шагаем , </a:t>
            </a:r>
          </a:p>
          <a:p>
            <a:pPr algn="ctr"/>
            <a:r>
              <a:rPr lang="ru-RU" sz="2800" dirty="0" smtClean="0"/>
              <a:t>Ноги </a:t>
            </a:r>
            <a:r>
              <a:rPr lang="ru-RU" sz="2800" dirty="0" smtClean="0"/>
              <a:t>выше поднимаем!</a:t>
            </a:r>
            <a:endParaRPr lang="ru-RU" sz="2800" dirty="0"/>
          </a:p>
        </p:txBody>
      </p:sp>
      <p:pic>
        <p:nvPicPr>
          <p:cNvPr id="5" name="Рисунок 4" descr="C:\Users\intel\Desktop\2222\P12272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71480"/>
            <a:ext cx="542928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17859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Возле печки </a:t>
            </a:r>
            <a:r>
              <a:rPr lang="ru-RU" sz="2800" dirty="0" smtClean="0"/>
              <a:t>нашей, </a:t>
            </a:r>
            <a:r>
              <a:rPr lang="ru-RU" sz="2800" dirty="0" smtClean="0"/>
              <a:t>выросла красавица, </a:t>
            </a:r>
            <a:br>
              <a:rPr lang="ru-RU" sz="2800" dirty="0" smtClean="0"/>
            </a:br>
            <a:r>
              <a:rPr lang="ru-RU" sz="2800" dirty="0" smtClean="0"/>
              <a:t>Ёлочка зеленая, всем нам очень нравится.</a:t>
            </a:r>
            <a:br>
              <a:rPr lang="ru-RU" sz="2800" dirty="0" smtClean="0"/>
            </a:br>
            <a:r>
              <a:rPr lang="ru-RU" sz="2800" dirty="0" smtClean="0"/>
              <a:t>Два пингвина прибегали – нашу ёлку охраняли. </a:t>
            </a:r>
            <a:endParaRPr lang="ru-RU" sz="2800" dirty="0"/>
          </a:p>
        </p:txBody>
      </p:sp>
      <p:pic>
        <p:nvPicPr>
          <p:cNvPr id="5" name="Рисунок 4" descr="C:\Users\intel\Desktop\2222\P12272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8604"/>
            <a:ext cx="4748019" cy="35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8"/>
            <a:ext cx="7854696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Три веселых поросёнка, </a:t>
            </a:r>
            <a:br>
              <a:rPr lang="ru-RU" sz="2800" dirty="0" smtClean="0"/>
            </a:br>
            <a:r>
              <a:rPr lang="ru-RU" sz="2800" dirty="0" smtClean="0"/>
              <a:t>Держат обруч очень ловко. </a:t>
            </a:r>
            <a:br>
              <a:rPr lang="ru-RU" sz="2800" dirty="0" smtClean="0"/>
            </a:br>
            <a:r>
              <a:rPr lang="ru-RU" sz="2800" dirty="0" smtClean="0"/>
              <a:t>Мы в цель снежки </a:t>
            </a:r>
            <a:r>
              <a:rPr lang="ru-RU" sz="2800" dirty="0" smtClean="0"/>
              <a:t> кидаем,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Глазомер свой </a:t>
            </a:r>
            <a:r>
              <a:rPr lang="ru-RU" sz="2800" dirty="0" smtClean="0"/>
              <a:t>развиваем!</a:t>
            </a:r>
            <a:endParaRPr lang="ru-RU" sz="2800" dirty="0" smtClean="0"/>
          </a:p>
        </p:txBody>
      </p:sp>
      <p:pic>
        <p:nvPicPr>
          <p:cNvPr id="5" name="Рисунок 4" descr="C:\Users\intel\Desktop\2222\P12272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66"/>
            <a:ext cx="45005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7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7854696" cy="1143008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4500" dirty="0" smtClean="0"/>
              <a:t>По </a:t>
            </a:r>
            <a:r>
              <a:rPr lang="ru-RU" sz="4500" dirty="0" smtClean="0"/>
              <a:t>лабиринту мы </a:t>
            </a:r>
            <a:r>
              <a:rPr lang="ru-RU" sz="4500" dirty="0" smtClean="0"/>
              <a:t>пошли….</a:t>
            </a:r>
          </a:p>
          <a:p>
            <a:pPr algn="ctr"/>
            <a:r>
              <a:rPr lang="ru-RU" sz="4500" dirty="0" smtClean="0"/>
              <a:t>И выход </a:t>
            </a:r>
            <a:r>
              <a:rPr lang="ru-RU" sz="4500" dirty="0" smtClean="0"/>
              <a:t>мы с трудом нашли!</a:t>
            </a:r>
          </a:p>
        </p:txBody>
      </p:sp>
      <p:pic>
        <p:nvPicPr>
          <p:cNvPr id="5" name="Рисунок 4" descr="C:\Users\intel\Desktop\2222\IMG_4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3578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121</Words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Зимнее оформление участка на тему: «Чудеса из снега»</vt:lpstr>
      <vt:lpstr>Цели и задачи оформления зимнего участка </vt:lpstr>
      <vt:lpstr>Слайд 3</vt:lpstr>
      <vt:lpstr>Зима для детей долгожданная и любимая пора. Они знают, как только выпадет снег, участки детского сада превращаются в сказочную страну, которую населяют персонажи любимых сказок, вылепленные из снега.   Ну, что ж, зеленый свет в нашу сказочную страну.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intel</cp:lastModifiedBy>
  <cp:revision>41</cp:revision>
  <dcterms:created xsi:type="dcterms:W3CDTF">2020-01-29T14:34:44Z</dcterms:created>
  <dcterms:modified xsi:type="dcterms:W3CDTF">2020-02-20T17:51:21Z</dcterms:modified>
</cp:coreProperties>
</file>