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E492-69AF-43AF-B9D5-1F9D1A16571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E53F-BA4F-47C0-BE05-5B674CB72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Нестандартное физкультурное оборудование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Вторая группа раннего возраста «Веснушки»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Воспитатели: Петренко И.А.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User\Desktop\IMG_3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1637" y="678638"/>
            <a:ext cx="5643602" cy="55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User\Desktop\IMG_3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4542" y="501468"/>
            <a:ext cx="5400602" cy="62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89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Модуль для дыхательной гимнастики</a:t>
            </a:r>
            <a:endParaRPr lang="ru-RU" sz="3600" dirty="0"/>
          </a:p>
        </p:txBody>
      </p:sp>
      <p:pic>
        <p:nvPicPr>
          <p:cNvPr id="8194" name="Picture 2" descr="C:\Users\User\Desktop\IMG_3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1715" y="884404"/>
            <a:ext cx="4874884" cy="5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00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Физкультурный  уголок</a:t>
            </a:r>
            <a:endParaRPr lang="ru-RU" dirty="0"/>
          </a:p>
        </p:txBody>
      </p:sp>
      <p:pic>
        <p:nvPicPr>
          <p:cNvPr id="6" name="Picture 2" descr="C:\Users\User\Desktop\IMG_36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9732" y="1880828"/>
            <a:ext cx="4824536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«Весёлые солдаты»</a:t>
            </a:r>
            <a:endParaRPr lang="ru-RU" dirty="0"/>
          </a:p>
        </p:txBody>
      </p:sp>
      <p:pic>
        <p:nvPicPr>
          <p:cNvPr id="3074" name="Picture 2" descr="C:\Users\User\Desktop\IMG_3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7334" y="2223226"/>
            <a:ext cx="4754765" cy="35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«Массажные </a:t>
            </a:r>
            <a:r>
              <a:rPr lang="ru-RU" i="1" dirty="0"/>
              <a:t>дорожки»</a:t>
            </a:r>
            <a:endParaRPr lang="ru-RU" dirty="0"/>
          </a:p>
        </p:txBody>
      </p:sp>
      <p:pic>
        <p:nvPicPr>
          <p:cNvPr id="2050" name="Picture 2" descr="C:\Users\User\Desktop\IMG_3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56846" cy="4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3682090_1-p-foni-dlya-detskoi-prezentatsii-sport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9914"/>
          </a:xfrm>
        </p:spPr>
      </p:pic>
      <p:pic>
        <p:nvPicPr>
          <p:cNvPr id="10242" name="Picture 2" descr="C:\Users\User\Desktop\IMG_3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71547"/>
            <a:ext cx="7715304" cy="51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96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3682090_1-p-foni-dlya-detskoi-prezentatsii-sport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C:\Users\User\Desktop\IMG_3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14357"/>
            <a:ext cx="7585175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Качеля</a:t>
            </a:r>
            <a:r>
              <a:rPr lang="ru-RU" dirty="0" smtClean="0"/>
              <a:t>», «Сухой бассейн»</a:t>
            </a:r>
            <a:endParaRPr lang="ru-RU" dirty="0"/>
          </a:p>
        </p:txBody>
      </p:sp>
      <p:sp>
        <p:nvSpPr>
          <p:cNvPr id="3074" name="AutoShape 2" descr="https://www.maam.ru/upload/blogs/detsad-325378-1481620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User\Desktop\IMG_3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600928" cy="43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C:\Users\User\Desktop\IMG_3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7500990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19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2090_1-p-foni-dlya-detskoi-prezentatsii-spo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«Дыхательный тренажер»</a:t>
            </a:r>
            <a:endParaRPr lang="ru-RU" dirty="0"/>
          </a:p>
        </p:txBody>
      </p:sp>
      <p:pic>
        <p:nvPicPr>
          <p:cNvPr id="4" name="Содержимое 3" descr="detsad-325378-148162044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200" y="1600200"/>
            <a:ext cx="603759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42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Нестандартное физкультурное оборудование</vt:lpstr>
      <vt:lpstr>Физкультурный  уголок</vt:lpstr>
      <vt:lpstr>«Весёлые солдаты»</vt:lpstr>
      <vt:lpstr>«Массажные дорожки»</vt:lpstr>
      <vt:lpstr>Слайд 5</vt:lpstr>
      <vt:lpstr>Слайд 6</vt:lpstr>
      <vt:lpstr>«Качеля», «Сухой бассейн»</vt:lpstr>
      <vt:lpstr>Слайд 8</vt:lpstr>
      <vt:lpstr>«Дыхательный тренажер»</vt:lpstr>
      <vt:lpstr>Слайд 10</vt:lpstr>
      <vt:lpstr>Слайд 11</vt:lpstr>
      <vt:lpstr>Модуль для дыхательной гимнастики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физкультурное оборудование</dc:title>
  <dc:creator>Vanya</dc:creator>
  <cp:lastModifiedBy>PC</cp:lastModifiedBy>
  <cp:revision>15</cp:revision>
  <dcterms:created xsi:type="dcterms:W3CDTF">2018-09-27T14:55:44Z</dcterms:created>
  <dcterms:modified xsi:type="dcterms:W3CDTF">2021-10-04T12:40:10Z</dcterms:modified>
</cp:coreProperties>
</file>