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A63D-4074-4F55-ADA9-38917E5C732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F32C-F5D9-4D13-A3AE-DC1F568DBD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A63D-4074-4F55-ADA9-38917E5C732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F32C-F5D9-4D13-A3AE-DC1F568DB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A63D-4074-4F55-ADA9-38917E5C732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F32C-F5D9-4D13-A3AE-DC1F568DB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A63D-4074-4F55-ADA9-38917E5C732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F32C-F5D9-4D13-A3AE-DC1F568DB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A63D-4074-4F55-ADA9-38917E5C732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F32C-F5D9-4D13-A3AE-DC1F568DBD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A63D-4074-4F55-ADA9-38917E5C732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F32C-F5D9-4D13-A3AE-DC1F568DB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A63D-4074-4F55-ADA9-38917E5C732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F32C-F5D9-4D13-A3AE-DC1F568DB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A63D-4074-4F55-ADA9-38917E5C732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F32C-F5D9-4D13-A3AE-DC1F568DB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A63D-4074-4F55-ADA9-38917E5C732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F32C-F5D9-4D13-A3AE-DC1F568DB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A63D-4074-4F55-ADA9-38917E5C732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F32C-F5D9-4D13-A3AE-DC1F568DB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A63D-4074-4F55-ADA9-38917E5C732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D9F32C-F5D9-4D13-A3AE-DC1F568DBDE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BCA63D-4074-4F55-ADA9-38917E5C732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D9F32C-F5D9-4D13-A3AE-DC1F568DBDE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флэшка\фото группы\Группа 2018\DSC07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488832" cy="49850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864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Уголок по нравственно-патриотическому воспитанию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лэшка\фото группы\Группа 2018\DSC07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70682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стол\флэшка\фото группы\Группа 2018\DSC07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923176" cy="4608512"/>
          </a:xfrm>
          <a:prstGeom prst="rect">
            <a:avLst/>
          </a:prstGeom>
          <a:noFill/>
        </p:spPr>
      </p:pic>
      <p:pic>
        <p:nvPicPr>
          <p:cNvPr id="5" name="Picture 3" descr="D:\Рабочий стол\флэшка\фото группы\Группа 2018\DSC07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6923176" cy="4608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Коллекция бабочек</a:t>
            </a: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флэшка\фото группы\Группа 2018\DSC07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329447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Коллекция камней</a:t>
            </a:r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флэшка\фото группы\Группа 2018\WhatsApp Image 2018-09-26 at 22.36.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12595" y="-4283"/>
            <a:ext cx="5649332" cy="76193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Подбор иллюстраций и картинок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й стол\флэшка\фото группы\Группа 2018\WhatsApp Image 2018-09-26 at 22.36.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53297" y="446910"/>
            <a:ext cx="5125436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флэшка\фото группы\Группа 2018\WhatsApp Image 2018-09-26 at 22.36.43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92696"/>
            <a:ext cx="4392488" cy="5924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908720"/>
            <a:ext cx="3923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Макет  спорткомплекса «Юбилейный»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ий стол\флэшка\фото группы\ромашка\DSC01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54468"/>
            <a:ext cx="5256583" cy="61035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Фотографии «Достопримечательности г. Рубцовска»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24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2018-09-27T13:50:58Z</dcterms:created>
  <dcterms:modified xsi:type="dcterms:W3CDTF">2018-09-27T14:17:35Z</dcterms:modified>
</cp:coreProperties>
</file>