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1" r:id="rId9"/>
    <p:sldId id="273" r:id="rId10"/>
    <p:sldId id="263" r:id="rId11"/>
    <p:sldId id="266" r:id="rId12"/>
    <p:sldId id="27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D35B-A82A-402E-8CDA-975CE9F334B2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3253F-482C-4180-A1A3-2CB31FE60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3253F-482C-4180-A1A3-2CB31FE60FF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143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85926"/>
            <a:ext cx="6858048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77\Desktop\фото для презентации\Новая папка\_5ba087add3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948000" cy="521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трогать </a:t>
            </a:r>
            <a:r>
              <a:rPr lang="ru-RU" dirty="0" smtClean="0">
                <a:solidFill>
                  <a:srgbClr val="FF0000"/>
                </a:solidFill>
              </a:rPr>
              <a:t>лекарства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777\Desktop\фото для презентации\b416f3f96abae5be8858de67872a4ee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429288" cy="531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0070C0"/>
                </a:solidFill>
              </a:rPr>
              <a:t>Нельзя палец или гвоздик вдруг в розетку вам совать,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Электричество опасно – это каждый должен знать!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777\Desktop\фото для презентации\792b669536b7884ef4b70334b2de283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920507" cy="486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телефоны, по которым надо </a:t>
            </a:r>
            <a:r>
              <a:rPr lang="ru-RU" dirty="0" smtClean="0">
                <a:solidFill>
                  <a:srgbClr val="FF0000"/>
                </a:solidFill>
              </a:rPr>
              <a:t>звонить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экстренных </a:t>
            </a:r>
            <a:r>
              <a:rPr lang="ru-RU" dirty="0" smtClean="0">
                <a:solidFill>
                  <a:srgbClr val="FF0000"/>
                </a:solidFill>
              </a:rPr>
              <a:t>случаях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777\Desktop\фото для презентации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00858" cy="496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Вызов службы спасения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777\Desktop\фото для презентации\1395248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428736"/>
            <a:ext cx="6827118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чтоб не случилась в твоем доме беда,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Советы взрослых ты слушай всегда!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777\Desktop\фото для презентации\Новая папка\bd90b9ce1c34dd19e6a634a162ad65c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89472"/>
            <a:ext cx="3643338" cy="5009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777\Desktop\фото для презентации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643602" cy="573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закрепить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представления детей о безопасности, правила поведения в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быту,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умение правильно вести себя в экстремальной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ситуации.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Продолжать формировать представления дошкольников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об опасных ситуациях, которые могут возникнуть дома, в быту (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Пожарная безопасность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);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учить детей пользоваться номерами экстренных служб (01,02, 03);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обучать основам личной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безопасности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Развивающие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развивать речь, память, мышление, внимание;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развивать умение выслушать друг друга;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формировать понятие «можно – нельзя» к различным ситуациям на улице 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дома.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Воспитательные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воспитывать чувство ответственности за себя и за других.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воспитывать осознанное понимание значимости советов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старших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6766" cy="17145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Ребята, бывают ситуации, когда вы остаетесь дома одни, вы должны знать, как себя вести, чтобы не случилось беды. Давайте с вами вспомним, чего не нужно делать, 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когда вы </a:t>
            </a:r>
            <a:r>
              <a:rPr lang="ru-RU" sz="2000" dirty="0" smtClean="0">
                <a:solidFill>
                  <a:srgbClr val="0070C0"/>
                </a:solidFill>
              </a:rPr>
              <a:t>остаетесь одни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777\Desktop\фото для презентации\ala_1503559695599e800f8199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500042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не открывать </a:t>
            </a:r>
            <a:r>
              <a:rPr lang="ru-RU" dirty="0" smtClean="0">
                <a:solidFill>
                  <a:srgbClr val="7030A0"/>
                </a:solidFill>
              </a:rPr>
              <a:t>окна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777\Desktop\фото для презентации\Новая папка\8447_html_m70cfc4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13996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не брать </a:t>
            </a:r>
            <a:r>
              <a:rPr lang="ru-RU" dirty="0" smtClean="0">
                <a:solidFill>
                  <a:srgbClr val="00B050"/>
                </a:solidFill>
              </a:rPr>
              <a:t>спички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777\Desktop\фото для презентации\Противопожарная-безопасность-картинки-детские-подборка-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3" y="1327114"/>
            <a:ext cx="6088523" cy="488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 подходить к газовой </a:t>
            </a:r>
            <a:r>
              <a:rPr lang="ru-RU" dirty="0" smtClean="0">
                <a:solidFill>
                  <a:srgbClr val="C00000"/>
                </a:solidFill>
              </a:rPr>
              <a:t>плите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777\Desktop\фото для презентации\image008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643734" cy="465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не перевешиваться за перила </a:t>
            </a:r>
            <a:r>
              <a:rPr lang="ru-RU" dirty="0" smtClean="0">
                <a:solidFill>
                  <a:srgbClr val="0070C0"/>
                </a:solidFill>
              </a:rPr>
              <a:t>балкона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777\Desktop\фото для презентации\bezopasno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643050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не трогать острых </a:t>
            </a:r>
            <a:r>
              <a:rPr lang="ru-RU" dirty="0" smtClean="0">
                <a:solidFill>
                  <a:srgbClr val="00B050"/>
                </a:solidFill>
              </a:rPr>
              <a:t>предметов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777\Desktop\фото для презентации\bezopasnost-rebenka-na-kuhne-e15614546341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7" y="1285860"/>
            <a:ext cx="5857916" cy="527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Не ходи и не бегай с длинным или острым предметом во рту – можешь упасть, натолкнуться на него и поранить себя.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9699" name="Picture 3" descr="C:\Users\777\Desktop\фото для презентации\hello_html_3dff4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26796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105</Words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    Цель:  закрепить представления детей о безопасности, правила поведения в быту, умение правильно вести себя в экстремальной ситуации.  </vt:lpstr>
      <vt:lpstr>Ребята, бывают ситуации, когда вы остаетесь дома одни, вы должны знать, как себя вести, чтобы не случилось беды. Давайте с вами вспомним, чего не нужно делать,  когда вы остаетесь одни.</vt:lpstr>
      <vt:lpstr>не открывать окна </vt:lpstr>
      <vt:lpstr>не брать спички</vt:lpstr>
      <vt:lpstr>не подходить к газовой плите</vt:lpstr>
      <vt:lpstr>не перевешиваться за перила балкона</vt:lpstr>
      <vt:lpstr>не трогать острых предметов </vt:lpstr>
      <vt:lpstr>Не ходи и не бегай с длинным или острым предметом во рту – можешь упасть, натолкнуться на него и поранить себя.</vt:lpstr>
      <vt:lpstr>не трогать лекарства</vt:lpstr>
      <vt:lpstr>Нельзя палец или гвоздик вдруг в розетку вам совать, Электричество опасно – это каждый должен знать! </vt:lpstr>
      <vt:lpstr> телефоны, по которым надо звонить  в экстренных случаях </vt:lpstr>
      <vt:lpstr>Вызов службы спасения</vt:lpstr>
      <vt:lpstr>А чтоб не случилась в твоем доме беда, Советы взрослых ты слушай всегда!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16</cp:revision>
  <dcterms:created xsi:type="dcterms:W3CDTF">2021-10-15T17:10:59Z</dcterms:created>
  <dcterms:modified xsi:type="dcterms:W3CDTF">2021-10-17T16:01:05Z</dcterms:modified>
</cp:coreProperties>
</file>