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6" r:id="rId6"/>
    <p:sldId id="267" r:id="rId7"/>
    <p:sldId id="270" r:id="rId8"/>
    <p:sldId id="276" r:id="rId9"/>
    <p:sldId id="272" r:id="rId10"/>
    <p:sldId id="279" r:id="rId11"/>
    <p:sldId id="278" r:id="rId12"/>
    <p:sldId id="275" r:id="rId13"/>
    <p:sldId id="262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1" autoAdjust="0"/>
    <p:restoredTop sz="94660"/>
  </p:normalViewPr>
  <p:slideViewPr>
    <p:cSldViewPr>
      <p:cViewPr varScale="1">
        <p:scale>
          <a:sx n="69" d="100"/>
          <a:sy n="69" d="100"/>
        </p:scale>
        <p:origin x="-11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атр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A525-DEB1-4EB3-80EC-52E49460910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E015-4D13-4B7B-9761-629080FDD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8623836" cy="5857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«Детский сад присмотра и оздоровления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№46 «Светлячок»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краеведения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страна, мой край родной»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Аверцева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286861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В тесном кругу проводим беседы о том, на сколько необъятна наша великая Родина. Сколько на ней выросло лесов, чем богаты реки, горы, озера, какие бескрайние степи находятся на нашей земле. А сколько городов  в России – </a:t>
            </a:r>
            <a:r>
              <a:rPr lang="ru-RU" sz="1600" smtClean="0"/>
              <a:t>не перечесть!!!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Как велика моя земля! Как широки просторы.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600" dirty="0" smtClean="0"/>
              <a:t>Озера, реки и поля, леса, и степь, и горы!</a:t>
            </a:r>
            <a:br>
              <a:rPr lang="ru-RU" sz="1600" dirty="0" smtClean="0"/>
            </a:br>
            <a:r>
              <a:rPr lang="ru-RU" sz="1600" dirty="0" smtClean="0"/>
              <a:t>Раскинулась моя земля, от севера до юга.</a:t>
            </a:r>
            <a:br>
              <a:rPr lang="ru-RU" sz="1600" dirty="0" smtClean="0"/>
            </a:br>
            <a:r>
              <a:rPr lang="ru-RU" sz="1600" dirty="0" smtClean="0"/>
              <a:t>Когда в одном краю весна-</a:t>
            </a:r>
            <a:br>
              <a:rPr lang="ru-RU" sz="1600" dirty="0" smtClean="0"/>
            </a:br>
            <a:r>
              <a:rPr lang="ru-RU" sz="1600" dirty="0" smtClean="0"/>
              <a:t>В другом - снега и вьюга!</a:t>
            </a:r>
            <a:endParaRPr lang="ru-RU" sz="3600" dirty="0"/>
          </a:p>
        </p:txBody>
      </p:sp>
      <p:pic>
        <p:nvPicPr>
          <p:cNvPr id="7" name="Содержимое 6" descr="G:\презентация  во 2 д.сад\патриот\IMG_5967.JPG"/>
          <p:cNvPicPr>
            <a:picLocks noGrp="1"/>
          </p:cNvPicPr>
          <p:nvPr>
            <p:ph idx="1"/>
          </p:nvPr>
        </p:nvPicPr>
        <p:blipFill>
          <a:blip r:embed="rId2" cstate="print"/>
          <a:srcRect t="8482"/>
          <a:stretch>
            <a:fillRect/>
          </a:stretch>
        </p:blipFill>
        <p:spPr bwMode="auto">
          <a:xfrm rot="20447015">
            <a:off x="206442" y="581538"/>
            <a:ext cx="2516042" cy="16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езентация  во 2 д.сад\патриот\IMG_59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5236">
            <a:off x="7291434" y="3700256"/>
            <a:ext cx="1633462" cy="2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презентация  во 2 д.сад\патриот\IMG_5968.JPG"/>
          <p:cNvPicPr/>
          <p:nvPr/>
        </p:nvPicPr>
        <p:blipFill>
          <a:blip r:embed="rId4" cstate="print"/>
          <a:srcRect t="13554" r="9205" b="2989"/>
          <a:stretch>
            <a:fillRect/>
          </a:stretch>
        </p:blipFill>
        <p:spPr bwMode="auto">
          <a:xfrm rot="21255583">
            <a:off x="3182342" y="4454672"/>
            <a:ext cx="1984423" cy="23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тация  во 2 д.сад\лес\алт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895948">
            <a:off x="318266" y="4376177"/>
            <a:ext cx="2584156" cy="170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презентация  во 2 д.сад\лес\алт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86256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77\Pictures\2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05226">
            <a:off x="1240990" y="2207871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Будем Родине служить! </a:t>
            </a:r>
            <a:br>
              <a:rPr lang="ru-RU" sz="2400" dirty="0" smtClean="0"/>
            </a:br>
            <a:r>
              <a:rPr lang="ru-RU" sz="2200" dirty="0" smtClean="0"/>
              <a:t>В общении с детьми  мы стараемся формировать представление о российских воинах, воспитывать патриотические чувства, любовь и уважение к защитникам Родины.</a:t>
            </a:r>
            <a:endParaRPr lang="ru-RU" sz="1800" dirty="0"/>
          </a:p>
        </p:txBody>
      </p:sp>
      <p:pic>
        <p:nvPicPr>
          <p:cNvPr id="5" name="Содержимое 4" descr="G:\презентация  во 2 д.сад\край\WhatsApp Image 2021-11-23 at 14.52.05.jpeg"/>
          <p:cNvPicPr>
            <a:picLocks noGrp="1"/>
          </p:cNvPicPr>
          <p:nvPr>
            <p:ph idx="1"/>
          </p:nvPr>
        </p:nvPicPr>
        <p:blipFill>
          <a:blip r:embed="rId2"/>
          <a:srcRect l="7232" t="38829" r="7959" b="15202"/>
          <a:stretch>
            <a:fillRect/>
          </a:stretch>
        </p:blipFill>
        <p:spPr bwMode="auto">
          <a:xfrm>
            <a:off x="4786314" y="4286256"/>
            <a:ext cx="370276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\патриот\IMG_5955.JPG"/>
          <p:cNvPicPr/>
          <p:nvPr/>
        </p:nvPicPr>
        <p:blipFill>
          <a:blip r:embed="rId3" cstate="print"/>
          <a:srcRect l="5652" t="3559"/>
          <a:stretch>
            <a:fillRect/>
          </a:stretch>
        </p:blipFill>
        <p:spPr bwMode="auto">
          <a:xfrm rot="20924463">
            <a:off x="906579" y="179200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F:\презентация  во 2 д.сад\фото Л.В\пат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377">
            <a:off x="5062302" y="1695677"/>
            <a:ext cx="3160185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езентация  во 2 д.сад\край\WhatsApp Image 2021-11-23 at 15.11.16.jpeg"/>
          <p:cNvPicPr/>
          <p:nvPr/>
        </p:nvPicPr>
        <p:blipFill>
          <a:blip r:embed="rId5" cstate="print"/>
          <a:srcRect t="1552" b="13399"/>
          <a:stretch>
            <a:fillRect/>
          </a:stretch>
        </p:blipFill>
        <p:spPr bwMode="auto">
          <a:xfrm rot="764890">
            <a:off x="2377289" y="4303463"/>
            <a:ext cx="2076450" cy="235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Родная культура.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000" dirty="0" smtClean="0"/>
              <a:t>Знакомясь с фольклором – поговорками, пословицами, народными сказками, играми, песнями, дети приобщаются к общечеловеческим ценностям . У них развивается чувство любви, уважения к культуре и традициям русского народа. У нас в группе оформлен «Мини-музей деревянных изделий».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:\фото\патриот\IMG_59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27564">
            <a:off x="530856" y="212848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езентация  во 2 д.сад\патриот\IMG_59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8019">
            <a:off x="5298781" y="4623368"/>
            <a:ext cx="2855017" cy="19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езентация  во 2 д.сад\патриот\IMG_59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9061">
            <a:off x="995213" y="4651623"/>
            <a:ext cx="2828345" cy="191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презентация  во 2 д.сад\патриот\IMG_5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10562">
            <a:off x="4486486" y="2060470"/>
            <a:ext cx="2974224" cy="21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357982" cy="185738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Чувство любви к Родине нужно заботливо выращивать, прививать духовную оседлость, т.к без корней в родной местности, стороне человек похож на иссушенное растение перекати – поле. </a:t>
            </a:r>
            <a:br>
              <a:rPr lang="ru-RU" sz="2200" dirty="0" smtClean="0"/>
            </a:br>
            <a:r>
              <a:rPr lang="ru-RU" sz="2200" dirty="0" smtClean="0"/>
              <a:t>                     Д.С. Лихачев                                                            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000" dirty="0" smtClean="0"/>
              <a:t>Великую землю, </a:t>
            </a:r>
          </a:p>
          <a:p>
            <a:pPr algn="ctr">
              <a:buNone/>
            </a:pPr>
            <a:r>
              <a:rPr lang="ru-RU" sz="2000" dirty="0" smtClean="0"/>
              <a:t>      Любимую землю,</a:t>
            </a:r>
          </a:p>
          <a:p>
            <a:pPr algn="ctr">
              <a:buNone/>
            </a:pPr>
            <a:r>
              <a:rPr lang="ru-RU" sz="2000" dirty="0" smtClean="0"/>
              <a:t>                      Где мы родились и живем, </a:t>
            </a:r>
          </a:p>
          <a:p>
            <a:pPr algn="ctr">
              <a:buNone/>
            </a:pPr>
            <a:r>
              <a:rPr lang="ru-RU" sz="2000" dirty="0" smtClean="0"/>
              <a:t>             Мы Родиной светлой, </a:t>
            </a:r>
          </a:p>
          <a:p>
            <a:pPr algn="ctr">
              <a:buNone/>
            </a:pPr>
            <a:r>
              <a:rPr lang="ru-RU" sz="2000" dirty="0" smtClean="0"/>
              <a:t>           Мы Родиной милой,</a:t>
            </a:r>
          </a:p>
          <a:p>
            <a:pPr algn="ctr">
              <a:buNone/>
            </a:pPr>
            <a:r>
              <a:rPr lang="ru-RU" sz="2000" dirty="0" smtClean="0"/>
              <a:t>                       Мы Родиной нашей зовем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:\презентация  во 2 д.сад\патриот\IMG_5939.JPG"/>
          <p:cNvPicPr/>
          <p:nvPr/>
        </p:nvPicPr>
        <p:blipFill>
          <a:blip r:embed="rId2" cstate="print"/>
          <a:srcRect t="14779" r="23517" b="5950"/>
          <a:stretch>
            <a:fillRect/>
          </a:stretch>
        </p:blipFill>
        <p:spPr bwMode="auto">
          <a:xfrm rot="20871093">
            <a:off x="802290" y="2319732"/>
            <a:ext cx="2006899" cy="308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eselble-kartinki.narod.ru/serdcegolubi2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00024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777\Pictures\спа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46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60833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чего начинается Родина?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Любовь к родному краю, к родной культуре, к родному селу или городу, к родной речи начинается с малого — с любви к своей семье, к своему жилищу, к своей школе. Постепенно расширяясь, эта любовь к родному переходит в любовь к своей стране — к ее истории, ее прошлому и настоящему, а затем ко всему человечеству, к человеческой культуре. </a:t>
            </a:r>
            <a:br>
              <a:rPr lang="ru-RU" sz="2400" dirty="0" smtClean="0"/>
            </a:br>
            <a:r>
              <a:rPr lang="ru-RU" sz="2400" dirty="0" smtClean="0"/>
              <a:t>Д.С. Лихачев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Users\777\Pictures\ббб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357718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>Цель :</a:t>
            </a:r>
            <a:r>
              <a:rPr lang="ru-RU" sz="2000" dirty="0" smtClean="0"/>
              <a:t> </a:t>
            </a:r>
            <a:r>
              <a:rPr lang="ru-RU" sz="2400" dirty="0" smtClean="0"/>
              <a:t>Создание условий для воспитания гражданственности и развития патриотического потенциала детей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+mj-lt"/>
                <a:cs typeface="Andalus" pitchFamily="18" charset="-78"/>
              </a:rPr>
              <a:t>Задачи :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 воспитание у ребенка любви и привязанности к своей семье, дому, детскому саду, улице, городу;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формирование бережного отношения к природе и всему живому;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воспитание уважения к труду;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развитие интереса к русским традициям и промыслам;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формирование элементарных знаний о правах человека;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расширение представлений о городах России;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ознакомление детей с символами государства (герб, флаг, гимн);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развитие чувства ответственности и гордости за достижения страны; </a:t>
            </a:r>
          </a:p>
          <a:p>
            <a:r>
              <a:rPr lang="ru-RU" sz="3800" dirty="0" smtClean="0">
                <a:latin typeface="+mj-lt"/>
                <a:cs typeface="Andalus" pitchFamily="18" charset="-78"/>
              </a:rPr>
              <a:t>формирование толерантности, чувства уважения к другим народам, их традициям.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презентация  во 2 д.сад\патриот\IMG_59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4083">
            <a:off x="1881050" y="3322220"/>
            <a:ext cx="2230627" cy="33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594044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Это наш уголок. Здесь можно надолго остановиться – читать, рассматривать, вести беседы, и … играть, играть, играть. </a:t>
            </a:r>
            <a:endParaRPr lang="ru-RU" sz="1800" dirty="0"/>
          </a:p>
        </p:txBody>
      </p:sp>
      <p:pic>
        <p:nvPicPr>
          <p:cNvPr id="4" name="Содержимое 3" descr="F:\фото\патриот\IMG_5901.JPG"/>
          <p:cNvPicPr>
            <a:picLocks noGrp="1"/>
          </p:cNvPicPr>
          <p:nvPr>
            <p:ph idx="1"/>
          </p:nvPr>
        </p:nvPicPr>
        <p:blipFill>
          <a:blip r:embed="rId3" cstate="print"/>
          <a:srcRect t="2416" b="2013"/>
          <a:stretch>
            <a:fillRect/>
          </a:stretch>
        </p:blipFill>
        <p:spPr bwMode="auto">
          <a:xfrm rot="601274">
            <a:off x="964617" y="195452"/>
            <a:ext cx="2517958" cy="30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езентация  во 2 д.сад\патриот\IMG_59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1744">
            <a:off x="4708631" y="385243"/>
            <a:ext cx="3489358" cy="21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тация  во 2 д.сад\патриот\IMG_59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1963">
            <a:off x="4650814" y="3923585"/>
            <a:ext cx="3351471" cy="25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старшей группе продолжается работа по теме «Моя семья» . У детей формируется интерес к своей родословной. В беседах дети рассказывают о своей семье, семейных традициях, о том,  какая  у  них семья,  что они любят делать дома,  чем заняты на работе.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3" descr="G:\презентация  во 2 д.сад\край\WhatsApp Image 2021-11-23 at 15.10.34.jpeg"/>
          <p:cNvPicPr>
            <a:picLocks/>
          </p:cNvPicPr>
          <p:nvPr/>
        </p:nvPicPr>
        <p:blipFill>
          <a:blip r:embed="rId2"/>
          <a:srcRect t="5420" b="11372"/>
          <a:stretch>
            <a:fillRect/>
          </a:stretch>
        </p:blipFill>
        <p:spPr bwMode="auto">
          <a:xfrm rot="830281">
            <a:off x="5950210" y="1842491"/>
            <a:ext cx="261125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\патриот\IMG_5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214314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F:\фото\патриот\IMG_5956.JPG"/>
          <p:cNvPicPr>
            <a:picLocks noGrp="1"/>
          </p:cNvPicPr>
          <p:nvPr>
            <p:ph idx="1"/>
          </p:nvPr>
        </p:nvPicPr>
        <p:blipFill>
          <a:blip r:embed="rId4" cstate="print"/>
          <a:srcRect l="3533" t="9934" r="5761" b="8278"/>
          <a:stretch>
            <a:fillRect/>
          </a:stretch>
        </p:blipFill>
        <p:spPr bwMode="auto">
          <a:xfrm rot="20556075">
            <a:off x="463671" y="1769233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Наш город - Рубцовск. Любовь к Родине начинается с чувство любви к своему городу. Мы живем в городе с необыкновенной историей. Наша задача заинтересовать детей историей нашего города.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3" descr="F:\фото\патриот\IMG_594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4778">
            <a:off x="6870804" y="2469399"/>
            <a:ext cx="1428760" cy="200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фото\патриот\IMG_5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2331">
            <a:off x="3614046" y="1871790"/>
            <a:ext cx="2753198" cy="20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641080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F:\презентация  во 2 д.сад\фото Л.В\рубцовск 1.jpg"/>
          <p:cNvPicPr/>
          <p:nvPr/>
        </p:nvPicPr>
        <p:blipFill>
          <a:blip r:embed="rId4"/>
          <a:srcRect l="20977" r="23737" b="16327"/>
          <a:stretch>
            <a:fillRect/>
          </a:stretch>
        </p:blipFill>
        <p:spPr bwMode="auto">
          <a:xfrm rot="21119960">
            <a:off x="401420" y="1593612"/>
            <a:ext cx="2569805" cy="28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F:\фото\патриот\IMG_5957.JPG"/>
          <p:cNvPicPr>
            <a:picLocks/>
          </p:cNvPicPr>
          <p:nvPr/>
        </p:nvPicPr>
        <p:blipFill>
          <a:blip r:embed="rId5" cstate="print"/>
          <a:srcRect t="3072" b="6004"/>
          <a:stretch>
            <a:fillRect/>
          </a:stretch>
        </p:blipFill>
        <p:spPr bwMode="auto">
          <a:xfrm rot="21346838">
            <a:off x="4636070" y="4887496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презентация  во 2 д.сад\край\WhatsApp Image 2021-11-23 at 14.52.05.jpeg"/>
          <p:cNvPicPr/>
          <p:nvPr/>
        </p:nvPicPr>
        <p:blipFill>
          <a:blip r:embed="rId6" cstate="print"/>
          <a:srcRect l="7232" t="7417" r="7959" b="15202"/>
          <a:stretch>
            <a:fillRect/>
          </a:stretch>
        </p:blipFill>
        <p:spPr bwMode="auto">
          <a:xfrm rot="21124743">
            <a:off x="2206574" y="4682889"/>
            <a:ext cx="16442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«Мой город – моя «малая Родина», мы стараемся закреплять знания о родном городе, адресе. Расширяем представления о достопримечательностях города их значимости и ценности для его жителей.</a:t>
            </a:r>
            <a:endParaRPr lang="ru-RU" sz="2000" dirty="0"/>
          </a:p>
        </p:txBody>
      </p:sp>
      <p:pic>
        <p:nvPicPr>
          <p:cNvPr id="5" name="Рисунок 4" descr="F:\презентация  во 2 д.сад\фото Л.В\пат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7036">
            <a:off x="5047126" y="4251132"/>
            <a:ext cx="2693241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тация  во 2 д.сад\фото Л.В\пат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417">
            <a:off x="517072" y="1836023"/>
            <a:ext cx="2990850" cy="22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резентация  во 2 д.сад\фото Л.В\пат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3884">
            <a:off x="5187028" y="1741223"/>
            <a:ext cx="283298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F:\фото\патриот\IMG_5950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236301">
            <a:off x="1597553" y="4367662"/>
            <a:ext cx="3000895" cy="20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презентация  во 2 д.сад\патриот\IMG_59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40847">
            <a:off x="1224427" y="3622143"/>
            <a:ext cx="178595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старшей группе продолжаем  формировать интерес к родному краю, с его необъятными полями, лесами и уникальными заповедными местами.</a:t>
            </a:r>
            <a:endParaRPr lang="ru-RU" sz="2000" dirty="0"/>
          </a:p>
        </p:txBody>
      </p:sp>
      <p:pic>
        <p:nvPicPr>
          <p:cNvPr id="5" name="Рисунок 4" descr="G:\презентация  во 2 д.сад\патриот\IMG_5966.JPG"/>
          <p:cNvPicPr/>
          <p:nvPr/>
        </p:nvPicPr>
        <p:blipFill>
          <a:blip r:embed="rId3" cstate="print"/>
          <a:srcRect t="9375" r="7132" b="5469"/>
          <a:stretch>
            <a:fillRect/>
          </a:stretch>
        </p:blipFill>
        <p:spPr bwMode="auto">
          <a:xfrm rot="427995">
            <a:off x="3717902" y="1543345"/>
            <a:ext cx="2000264" cy="24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езентация  во 2 д.сад\патриот\IMG_5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0914">
            <a:off x="6095120" y="1333979"/>
            <a:ext cx="2095342" cy="27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езентация  во 2 д.сад\лес\алт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305329">
            <a:off x="442498" y="133122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езентация  во 2 д.сад\лес\алт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857736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презентация  во 2 д.сад\лес\алт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26601">
            <a:off x="6555256" y="4616775"/>
            <a:ext cx="2225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Родная страна.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Наша задача воспитывать уважительное отношение к флагу, гербу и гимну Российской Федерации. Знакомить детей со столицей наше Родины – Москвой и другими городами России.</a:t>
            </a:r>
            <a:endParaRPr lang="ru-RU" sz="1600" dirty="0"/>
          </a:p>
        </p:txBody>
      </p:sp>
      <p:pic>
        <p:nvPicPr>
          <p:cNvPr id="4" name="Содержимое 3" descr="F:\фото\патриот\IMG_5954.JPG"/>
          <p:cNvPicPr>
            <a:picLocks noGrp="1"/>
          </p:cNvPicPr>
          <p:nvPr>
            <p:ph idx="1"/>
          </p:nvPr>
        </p:nvPicPr>
        <p:blipFill>
          <a:blip r:embed="rId2" cstate="print"/>
          <a:srcRect t="23385"/>
          <a:stretch>
            <a:fillRect/>
          </a:stretch>
        </p:blipFill>
        <p:spPr bwMode="auto">
          <a:xfrm>
            <a:off x="1071538" y="4071942"/>
            <a:ext cx="2182091" cy="22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\патриот\IMG_5958.JPG"/>
          <p:cNvPicPr/>
          <p:nvPr/>
        </p:nvPicPr>
        <p:blipFill>
          <a:blip r:embed="rId3" cstate="print"/>
          <a:srcRect t="9846" b="6079"/>
          <a:stretch>
            <a:fillRect/>
          </a:stretch>
        </p:blipFill>
        <p:spPr bwMode="auto">
          <a:xfrm>
            <a:off x="928662" y="1643050"/>
            <a:ext cx="3752224" cy="237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\патриот\IMG_5947.JPG"/>
          <p:cNvPicPr/>
          <p:nvPr/>
        </p:nvPicPr>
        <p:blipFill>
          <a:blip r:embed="rId4" cstate="print"/>
          <a:srcRect t="39136"/>
          <a:stretch>
            <a:fillRect/>
          </a:stretch>
        </p:blipFill>
        <p:spPr bwMode="auto">
          <a:xfrm>
            <a:off x="3500430" y="4214818"/>
            <a:ext cx="4939420" cy="22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презентация  во 2 д.сад\патриот\IMG_5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643050"/>
            <a:ext cx="3117466" cy="23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278</Words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Специальное оформление</vt:lpstr>
      <vt:lpstr>МБДОУ «Детский сад присмотра и оздоровления  №46 «Светлячок»</vt:lpstr>
      <vt:lpstr>  С чего начинается Родина?   Любовь к родному краю, к родной культуре, к родному селу или городу, к родной речи начинается с малого — с любви к своей семье, к своему жилищу, к своей школе. Постепенно расширяясь, эта любовь к родному переходит в любовь к своей стране — к ее истории, ее прошлому и настоящему, а затем ко всему человечеству, к человеческой культуре.  Д.С. Лихачев </vt:lpstr>
      <vt:lpstr>  Цель : Создание условий для воспитания гражданственности и развития патриотического потенциала детей дошкольного возраста. </vt:lpstr>
      <vt:lpstr>Это наш уголок. Здесь можно надолго остановиться – читать, рассматривать, вести беседы, и … играть, играть, играть. </vt:lpstr>
      <vt:lpstr> В старшей группе продолжается работа по теме «Моя семья» . У детей формируется интерес к своей родословной. В беседах дети рассказывают о своей семье, семейных традициях, о том,  какая  у  них семья,  что они любят делать дома,  чем заняты на работе.  </vt:lpstr>
      <vt:lpstr>  Наш город - Рубцовск. Любовь к Родине начинается с чувство любви к своему городу. Мы живем в городе с необыкновенной историей. Наша задача заинтересовать детей историей нашего города. </vt:lpstr>
      <vt:lpstr>«Мой город – моя «малая Родина», мы стараемся закреплять знания о родном городе, адресе. Расширяем представления о достопримечательностях города их значимости и ценности для его жителей.</vt:lpstr>
      <vt:lpstr>В старшей группе продолжаем  формировать интерес к родному краю, с его необъятными полями, лесами и уникальными заповедными местами.</vt:lpstr>
      <vt:lpstr>Родная страна. Наша задача воспитывать уважительное отношение к флагу, гербу и гимну Российской Федерации. Знакомить детей со столицей наше Родины – Москвой и другими городами России.</vt:lpstr>
      <vt:lpstr>В тесном кругу проводим беседы о том, на сколько необъятна наша великая Родина. Сколько на ней выросло лесов, чем богаты реки, горы, озера, какие бескрайние степи находятся на нашей земле. А сколько городов  в России – не перечесть!!!  Как велика моя земля! Как широки просторы. Озера, реки и поля, леса, и степь, и горы! Раскинулась моя земля, от севера до юга. Когда в одном краю весна- В другом - снега и вьюга!</vt:lpstr>
      <vt:lpstr>Будем Родине служить!  В общении с детьми  мы стараемся формировать представление о российских воинах, воспитывать патриотические чувства, любовь и уважение к защитникам Родины.</vt:lpstr>
      <vt:lpstr>  Родная культура.  Знакомясь с фольклором – поговорками, пословицами, народными сказками, играми, песнями, дети приобщаются к общечеловеческим ценностям . У них развивается чувство любви, уважения к культуре и традициям русского народа. У нас в группе оформлен «Мини-музей деревянных изделий». </vt:lpstr>
      <vt:lpstr>    Чувство любви к Родине нужно заботливо выращивать, прививать духовную оседлость, т.к без корней в родной местности, стороне человек похож на иссушенное растение перекати – поле.                       Д.С. Лихачев                                                                          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95</cp:revision>
  <dcterms:created xsi:type="dcterms:W3CDTF">2021-11-21T11:38:58Z</dcterms:created>
  <dcterms:modified xsi:type="dcterms:W3CDTF">2022-12-01T12:42:00Z</dcterms:modified>
</cp:coreProperties>
</file>