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1" r:id="rId6"/>
    <p:sldId id="260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</a:rPr>
              <a:t>Наши лучшие выпускники!</a:t>
            </a:r>
            <a:endParaRPr lang="ru-RU" sz="5400" i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IMG-20200207-WA00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357298"/>
            <a:ext cx="7929618" cy="50720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аш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57166"/>
            <a:ext cx="4643470" cy="60007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кат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57166"/>
            <a:ext cx="4143404" cy="60007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00207-WA0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8342314" cy="609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00207-WA0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350280" cy="609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00207-WA0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85728"/>
            <a:ext cx="8128000" cy="609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00207-WA0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7166"/>
            <a:ext cx="8128000" cy="609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00207-WA0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7166"/>
            <a:ext cx="8128000" cy="609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00207-WA0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</Words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Наши лучшие выпускники!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2020-02-06T09:56:56Z</dcterms:created>
  <dcterms:modified xsi:type="dcterms:W3CDTF">2020-02-07T14:09:13Z</dcterms:modified>
</cp:coreProperties>
</file>