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108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4A7B-28C0-4D32-B657-3E7A5437EF92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2DD0-BC79-4969-9EC2-1E90AA61E4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164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4A7B-28C0-4D32-B657-3E7A5437EF92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2DD0-BC79-4969-9EC2-1E90AA61E4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7390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4A7B-28C0-4D32-B657-3E7A5437EF92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2DD0-BC79-4969-9EC2-1E90AA61E4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8198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4A7B-28C0-4D32-B657-3E7A5437EF92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2DD0-BC79-4969-9EC2-1E90AA61E4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0630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4A7B-28C0-4D32-B657-3E7A5437EF92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2DD0-BC79-4969-9EC2-1E90AA61E4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651949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4A7B-28C0-4D32-B657-3E7A5437EF92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2DD0-BC79-4969-9EC2-1E90AA61E4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304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4A7B-28C0-4D32-B657-3E7A5437EF92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2DD0-BC79-4969-9EC2-1E90AA61E4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8272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4A7B-28C0-4D32-B657-3E7A5437EF92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2DD0-BC79-4969-9EC2-1E90AA61E4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243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4A7B-28C0-4D32-B657-3E7A5437EF92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2DD0-BC79-4969-9EC2-1E90AA61E4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417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4A7B-28C0-4D32-B657-3E7A5437EF92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2DD0-BC79-4969-9EC2-1E90AA61E4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960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4A7B-28C0-4D32-B657-3E7A5437EF92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2DD0-BC79-4969-9EC2-1E90AA61E4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733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4A7B-28C0-4D32-B657-3E7A5437EF92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2DD0-BC79-4969-9EC2-1E90AA61E4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102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4A7B-28C0-4D32-B657-3E7A5437EF92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2DD0-BC79-4969-9EC2-1E90AA61E4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151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4A7B-28C0-4D32-B657-3E7A5437EF92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2DD0-BC79-4969-9EC2-1E90AA61E4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921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4A7B-28C0-4D32-B657-3E7A5437EF92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2DD0-BC79-4969-9EC2-1E90AA61E4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67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4A7B-28C0-4D32-B657-3E7A5437EF92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2DD0-BC79-4969-9EC2-1E90AA61E4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111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34A7B-28C0-4D32-B657-3E7A5437EF92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2F2DD0-BC79-4969-9EC2-1E90AA61E4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791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4509" y="828675"/>
            <a:ext cx="8179494" cy="3929063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Консультация для воспитателей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«</a:t>
            </a:r>
            <a:r>
              <a:rPr lang="ru-RU" sz="3600" dirty="0" smtClean="0">
                <a:solidFill>
                  <a:schemeClr val="tx1"/>
                </a:solidFill>
              </a:rPr>
              <a:t>Использование </a:t>
            </a:r>
            <a:r>
              <a:rPr lang="ru-RU" sz="3600" dirty="0">
                <a:solidFill>
                  <a:schemeClr val="tx1"/>
                </a:solidFill>
              </a:rPr>
              <a:t>ИКТ                                                           в художественно-эстетическом 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развитии детей»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подготовила: </a:t>
            </a:r>
            <a:r>
              <a:rPr lang="ru-RU" sz="2000" dirty="0" err="1" smtClean="0">
                <a:solidFill>
                  <a:schemeClr val="tx1"/>
                </a:solidFill>
              </a:rPr>
              <a:t>Храмченко</a:t>
            </a:r>
            <a:r>
              <a:rPr lang="ru-RU" sz="2000" dirty="0" smtClean="0">
                <a:solidFill>
                  <a:schemeClr val="tx1"/>
                </a:solidFill>
              </a:rPr>
              <a:t> Елена Анатольевна</a:t>
            </a:r>
            <a:r>
              <a:rPr lang="ru-RU" dirty="0">
                <a:solidFill>
                  <a:schemeClr val="tx1"/>
                </a:solidFill>
              </a:rPr>
              <a:t> 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783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00050" y="300038"/>
            <a:ext cx="8874125" cy="5741987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Современное </a:t>
            </a:r>
            <a:r>
              <a:rPr lang="ru-RU" dirty="0"/>
              <a:t>дошкольное образование невозможно представить без информационно-коммуникационных технологий. Однако ресурсы ИКТ разнообразны, их выбор зависит от задач, которые стоят перед педагогом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Информатизация образовательного процесса заставляет воспитателей;</a:t>
            </a:r>
          </a:p>
          <a:p>
            <a:pPr lvl="0"/>
            <a:r>
              <a:rPr lang="ru-RU" dirty="0"/>
              <a:t>следовать современным требованиям, осваивать возможности ИКТ;</a:t>
            </a:r>
          </a:p>
          <a:p>
            <a:pPr lvl="0"/>
            <a:r>
              <a:rPr lang="ru-RU" dirty="0"/>
              <a:t>быть для воспитанников проводником в мир информационных технологий;</a:t>
            </a:r>
          </a:p>
          <a:p>
            <a:pPr lvl="0"/>
            <a:r>
              <a:rPr lang="ru-RU" dirty="0"/>
              <a:t>формировать у них основы информационной культуры;</a:t>
            </a:r>
          </a:p>
          <a:p>
            <a:pPr lvl="0"/>
            <a:r>
              <a:rPr lang="ru-RU" dirty="0"/>
              <a:t>повышать свой профессиональный уровень и компетентность родителей в вопросах использования ИКТ</a:t>
            </a:r>
            <a:r>
              <a:rPr lang="ru-RU" dirty="0" smtClean="0"/>
              <a:t>.</a:t>
            </a:r>
          </a:p>
          <a:p>
            <a:pPr marL="0" lv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761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488" y="514351"/>
            <a:ext cx="8802514" cy="552701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Как </a:t>
            </a:r>
            <a:r>
              <a:rPr lang="ru-RU" dirty="0"/>
              <a:t>использовать ИКТ для решения задач художественно-эстетического развития </a:t>
            </a:r>
            <a:r>
              <a:rPr lang="ru-RU" dirty="0" smtClean="0"/>
              <a:t>дошкольников?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Интерактивные (виртуальные экскурсии</a:t>
            </a:r>
            <a:r>
              <a:rPr lang="ru-RU" dirty="0" smtClean="0"/>
              <a:t>);</a:t>
            </a:r>
          </a:p>
          <a:p>
            <a:endParaRPr lang="ru-RU" dirty="0"/>
          </a:p>
          <a:p>
            <a:r>
              <a:rPr lang="ru-RU" dirty="0"/>
              <a:t>Презентации, </a:t>
            </a:r>
            <a:r>
              <a:rPr lang="ru-RU" dirty="0" err="1" smtClean="0"/>
              <a:t>видеопрезентации</a:t>
            </a:r>
            <a:r>
              <a:rPr lang="ru-RU" dirty="0"/>
              <a:t>, игровые и интерактивные презентации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Рисование с помощью  графических редакторов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/>
              <a:t>Электронные энциклопедии;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9103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514350"/>
            <a:ext cx="8759652" cy="141605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Интерактивные (виртуальные экскурсии)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://worldoftheatreandart.com/wp-content/uploads/2014/08/Thetare-world-main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357313"/>
            <a:ext cx="5329238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Большой театр в Москве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173" y="2648665"/>
            <a:ext cx="5461952" cy="3818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59755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182" y="332509"/>
            <a:ext cx="9130145" cy="203661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Не знаете, как рассказать детям о редких профессиях и истории возникновения разных предметов? Виртуальная экскурсия для вас находка. Например, в ходе одной из НОД педагог и воспитанники виртуально посетили типографию, узнали, как ее работники печатают газеты, журналы, книги. </a:t>
            </a:r>
          </a:p>
        </p:txBody>
      </p:sp>
      <p:pic>
        <p:nvPicPr>
          <p:cNvPr id="4" name="Объект 3" descr="https://www.greycon.com/wp-content/uploads/2016/08/Printing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2" y="2812472"/>
            <a:ext cx="5123188" cy="3519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xn----8sbnaaptsc2amijz6hg.com/wp-content/uploads/2016/10/kak-nayti-izdatelstvo-dlya-svoyego-proizvedeniya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951" y="2812472"/>
            <a:ext cx="5713413" cy="3533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30868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74074"/>
            <a:ext cx="8596668" cy="1136072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tx1"/>
                </a:solidFill>
              </a:rPr>
              <a:t>Видео-, игровые</a:t>
            </a:r>
            <a:br>
              <a:rPr lang="ru-RU" i="1" dirty="0">
                <a:solidFill>
                  <a:schemeClr val="tx1"/>
                </a:solidFill>
              </a:rPr>
            </a:br>
            <a:r>
              <a:rPr lang="ru-RU" i="1" dirty="0">
                <a:solidFill>
                  <a:schemeClr val="tx1"/>
                </a:solidFill>
              </a:rPr>
              <a:t>и интерактивные презентации</a:t>
            </a:r>
            <a:br>
              <a:rPr lang="ru-RU" i="1" dirty="0">
                <a:solidFill>
                  <a:schemeClr val="tx1"/>
                </a:solidFill>
              </a:rPr>
            </a:b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4" name="Объект 3" descr="http://images.myshared.ru/6/769882/slide_1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8" y="2437212"/>
            <a:ext cx="5016855" cy="3904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ds03.infourok.ru/uploads/ex/01d9/00030f18-43b48fb7/img2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645920"/>
            <a:ext cx="5679296" cy="4240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06239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446" y="300447"/>
            <a:ext cx="8973556" cy="1629954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Данные задания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развивают у детей логическое и абстрактное мышление, помогают </a:t>
            </a:r>
            <a:r>
              <a:rPr lang="ru-RU" sz="2000" b="1" dirty="0">
                <a:solidFill>
                  <a:schemeClr val="tx1"/>
                </a:solidFill>
              </a:rPr>
              <a:t>сформировать </a:t>
            </a:r>
            <a:r>
              <a:rPr lang="ru-RU" sz="2000" dirty="0">
                <a:solidFill>
                  <a:schemeClr val="tx1"/>
                </a:solidFill>
              </a:rPr>
              <a:t>навыки, необходимые для обучения </a:t>
            </a:r>
            <a:r>
              <a:rPr lang="ru-RU" sz="2000" b="1" dirty="0">
                <a:solidFill>
                  <a:schemeClr val="tx1"/>
                </a:solidFill>
              </a:rPr>
              <a:t>в </a:t>
            </a:r>
            <a:r>
              <a:rPr lang="ru-RU" sz="2000" dirty="0">
                <a:solidFill>
                  <a:schemeClr val="tx1"/>
                </a:solidFill>
              </a:rPr>
              <a:t>школе: принимать самостоятельные решения, </a:t>
            </a:r>
            <a:r>
              <a:rPr lang="ru-RU" sz="2000" b="1" dirty="0">
                <a:solidFill>
                  <a:schemeClr val="tx1"/>
                </a:solidFill>
              </a:rPr>
              <a:t>быстро </a:t>
            </a:r>
            <a:r>
              <a:rPr lang="ru-RU" sz="2000" dirty="0">
                <a:solidFill>
                  <a:schemeClr val="tx1"/>
                </a:solidFill>
              </a:rPr>
              <a:t>переключаться с одной деятельности на </a:t>
            </a:r>
            <a:r>
              <a:rPr lang="ru-RU" sz="2000" b="1" dirty="0">
                <a:solidFill>
                  <a:schemeClr val="tx1"/>
                </a:solidFill>
              </a:rPr>
              <a:t>другую и </a:t>
            </a:r>
            <a:r>
              <a:rPr lang="ru-RU" sz="2000" dirty="0">
                <a:solidFill>
                  <a:schemeClr val="tx1"/>
                </a:solidFill>
              </a:rPr>
              <a:t>т.</a:t>
            </a:r>
            <a:r>
              <a:rPr lang="ru-RU" sz="2000" b="1" dirty="0">
                <a:solidFill>
                  <a:schemeClr val="tx1"/>
                </a:solidFill>
              </a:rPr>
              <a:t> д. 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Объект 3" descr="http://cdn-nus-1.pinme.ru/photo/8e/aa/8eaa8cd5e045e629cc574949f778f06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35" y="2050869"/>
            <a:ext cx="3517719" cy="460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ds02.infourok.ru/uploads/ex/0565/0006f6bc-35c4ec8c/img19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51" y="2514600"/>
            <a:ext cx="4907871" cy="3682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03822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07576"/>
            <a:ext cx="8596668" cy="10892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 </a:t>
            </a:r>
            <a:br>
              <a:rPr lang="ru-RU" dirty="0"/>
            </a:br>
            <a:r>
              <a:rPr lang="ru-RU" dirty="0">
                <a:solidFill>
                  <a:schemeClr val="tx1"/>
                </a:solidFill>
              </a:rPr>
              <a:t>Электронные энциклопедии                                                                                                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://img.yakaboo.ua/media/catalog/product/cache/1/image/76be0bc84a6b7b5e4630b1e3af73bee4/4/0/400383_922545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942" y="1304365"/>
            <a:ext cx="4189451" cy="5351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864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</TotalTime>
  <Words>161</Words>
  <Application>Microsoft Office PowerPoint</Application>
  <PresentationFormat>Произвольный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Консультация для воспитателей «Использование ИКТ                                                           в художественно-эстетическом  развитии детей»  подготовила: Храмченко Елена Анатольевна  </vt:lpstr>
      <vt:lpstr>Слайд 2</vt:lpstr>
      <vt:lpstr>Слайд 3</vt:lpstr>
      <vt:lpstr>Интерактивные (виртуальные экскурсии) </vt:lpstr>
      <vt:lpstr>Не знаете, как рассказать детям о редких профессиях и истории возникновения разных предметов? Виртуальная экскурсия для вас находка. Например, в ходе одной из НОД педагог и воспитанники виртуально посетили типографию, узнали, как ее работники печатают газеты, журналы, книги. </vt:lpstr>
      <vt:lpstr>Видео-, игровые и интерактивные презентации </vt:lpstr>
      <vt:lpstr>Данные задания развивают у детей логическое и абстрактное мышление, помогают сформировать навыки, необходимые для обучения в школе: принимать самостоятельные решения, быстро переключаться с одной деятельности на другую и т. д.  </vt:lpstr>
      <vt:lpstr>  Электронные энциклопедии                                                                                                          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 «Использования ИКТ                                                           в художественно-эстетическом  развитии детей»   </dc:title>
  <dc:creator>Александр Храмченко</dc:creator>
  <cp:lastModifiedBy>intel</cp:lastModifiedBy>
  <cp:revision>8</cp:revision>
  <dcterms:created xsi:type="dcterms:W3CDTF">2018-02-13T11:01:42Z</dcterms:created>
  <dcterms:modified xsi:type="dcterms:W3CDTF">2019-10-06T11:19:32Z</dcterms:modified>
</cp:coreProperties>
</file>