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FE8C7-A91B-472A-B7CE-45F3888A098E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5316-7DBF-43B5-A7D8-3BA6215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-effects.ru/frames/preview/26c93a4ed3f0310112eeae259a439ac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Презентация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Предметно-развивающая среда группы с элементами краеведения.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786322"/>
            <a:ext cx="4200532" cy="85247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2400" dirty="0" smtClean="0">
                <a:solidFill>
                  <a:schemeClr val="tx1"/>
                </a:solidFill>
              </a:rPr>
              <a:t>Петренко И.А.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Знакомство с родным краем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Краеведение- это совокупность знаний об истории, природе, быту, культуре родного края. Это-то самое наследство, которое мы должны не только использовать по назначению в жизни, а и беречь, развивая и распространяя среди потомков.</a:t>
            </a:r>
          </a:p>
          <a:p>
            <a:r>
              <a:rPr lang="ru-RU" sz="2400" dirty="0" smtClean="0"/>
              <a:t>Краеведение способствует формированию у дошкольников целостных представлений об окружающей природе, социальной среде родного края и места человека в ней, чувства собственного достоинства, гармоническое проявление патриотических чувств и культуры общения.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Воспитывать духовно-нравственные качества и патриотические чувства в процессе формирования у детей краеведческих знаний доступных пониманию дошкольников.</a:t>
            </a:r>
          </a:p>
          <a:p>
            <a:r>
              <a:rPr lang="ru-RU" dirty="0" smtClean="0"/>
              <a:t>Развивать эстетические чувства, эмоциональную отзывчивость на красоту родного края.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Уголок сюжетно-ролевой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младшем дошкольном возрасте ближайшее окружение ребенка- семья. Через сюжетно-ролевую игру ребенку прививаются чувства родства с семьей, закладываются основы привязанности к своей семье, формируются понятия: «Я- член семьи», «Мой дом- моя семья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4" name="Рисунок 3" descr="Изображение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00438"/>
            <a:ext cx="3143272" cy="3000396"/>
          </a:xfrm>
          <a:prstGeom prst="flowChartAlternateProcess">
            <a:avLst/>
          </a:prstGeom>
        </p:spPr>
      </p:pic>
      <p:pic>
        <p:nvPicPr>
          <p:cNvPr id="5" name="Рисунок 4" descr="Изображение 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00438"/>
            <a:ext cx="3286148" cy="3000396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Уголок природы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Мир природы встречает ребенка морем звуков и запахов, тысячами разных загадок и тайн, заставляет остановиться, прислушаться, присмотреться, задуматься.</a:t>
            </a:r>
            <a:endParaRPr lang="ru-RU" sz="2800" dirty="0"/>
          </a:p>
        </p:txBody>
      </p:sp>
      <p:pic>
        <p:nvPicPr>
          <p:cNvPr id="7" name="Рисунок 6" descr="Изображение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3286148" cy="2571768"/>
          </a:xfrm>
          <a:prstGeom prst="flowChartAlternateProcess">
            <a:avLst/>
          </a:prstGeom>
        </p:spPr>
      </p:pic>
      <p:pic>
        <p:nvPicPr>
          <p:cNvPr id="8" name="Рисунок 7" descr="Изображение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14752"/>
            <a:ext cx="3286148" cy="2571768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Развивающие игры по краеведению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Включение элементов развивающей игры в процесс формирования у детей представления о краеведении, создает эмоциональный фон, который может обеспечить более эффективный результат освоения знаний.</a:t>
            </a:r>
            <a:endParaRPr lang="ru-RU" sz="2400" dirty="0"/>
          </a:p>
        </p:txBody>
      </p:sp>
      <p:pic>
        <p:nvPicPr>
          <p:cNvPr id="4" name="Рисунок 3" descr="Изображение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86124"/>
            <a:ext cx="3071834" cy="2928958"/>
          </a:xfrm>
          <a:prstGeom prst="flowChartAlternateProcess">
            <a:avLst/>
          </a:prstGeom>
        </p:spPr>
      </p:pic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286124"/>
            <a:ext cx="3071834" cy="3000396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Уголок книги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Маленький ребенок верит слову писателя, слушая художественные произведения он живет жизнью героев, сочувствует добру, осуждает зло, у него вырабатывается определенное отношение к явлениям окружающей жизни и </a:t>
            </a:r>
            <a:r>
              <a:rPr lang="ru-RU" sz="2400" smtClean="0"/>
              <a:t>поступкам людей.</a:t>
            </a:r>
            <a:endParaRPr lang="ru-RU" sz="2400" dirty="0"/>
          </a:p>
        </p:txBody>
      </p:sp>
      <p:pic>
        <p:nvPicPr>
          <p:cNvPr id="4" name="Рисунок 3" descr="Изображение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14414" y="3357562"/>
            <a:ext cx="2786082" cy="3071834"/>
          </a:xfrm>
          <a:prstGeom prst="flowChartAlternateProcess">
            <a:avLst/>
          </a:prstGeom>
        </p:spPr>
      </p:pic>
      <p:pic>
        <p:nvPicPr>
          <p:cNvPr id="5" name="Рисунок 4" descr="Изображение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00438"/>
            <a:ext cx="3214710" cy="2786082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onapix.com/img/frame/screen/12556310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Проект: «Моя улица»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Формирование интереса к своему городу с ближайшим окружением- улицами, общественными и жилыми зданиями, транспортом.</a:t>
            </a:r>
            <a:endParaRPr lang="ru-RU" sz="2400" dirty="0"/>
          </a:p>
        </p:txBody>
      </p:sp>
      <p:pic>
        <p:nvPicPr>
          <p:cNvPr id="4" name="Рисунок 3" descr="Изображение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2976" y="3000372"/>
            <a:ext cx="2786082" cy="3071834"/>
          </a:xfrm>
          <a:prstGeom prst="flowChartAlternateProcess">
            <a:avLst/>
          </a:prstGeom>
        </p:spPr>
      </p:pic>
      <p:pic>
        <p:nvPicPr>
          <p:cNvPr id="5" name="Рисунок 4" descr="Изображение 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143248"/>
            <a:ext cx="3286148" cy="2857520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Предметно-развивающая среда группы с элементами краеведения.</vt:lpstr>
      <vt:lpstr>Знакомство с родным краем</vt:lpstr>
      <vt:lpstr>Задачи </vt:lpstr>
      <vt:lpstr>Уголок сюжетно-ролевой игры</vt:lpstr>
      <vt:lpstr>Уголок природы</vt:lpstr>
      <vt:lpstr>Развивающие игры по краеведению</vt:lpstr>
      <vt:lpstr>Уголок книги</vt:lpstr>
      <vt:lpstr>Проект: «Моя улица»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Предметно-развивающая среда группы с элементами краеведения.</dc:title>
  <dc:creator>User</dc:creator>
  <cp:lastModifiedBy>PC</cp:lastModifiedBy>
  <cp:revision>26</cp:revision>
  <dcterms:created xsi:type="dcterms:W3CDTF">2018-01-20T08:02:14Z</dcterms:created>
  <dcterms:modified xsi:type="dcterms:W3CDTF">2021-10-03T02:30:51Z</dcterms:modified>
</cp:coreProperties>
</file>