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МБДОУ «Детский сад присмотра и оздоровления №46 «Светлячок» г. Рубцовск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700" b="1" dirty="0" smtClean="0">
                <a:solidFill>
                  <a:srgbClr val="281EF4"/>
                </a:solidFill>
              </a:rPr>
              <a:t>«Универсальные дидактические пособия своими руками</a:t>
            </a:r>
            <a:r>
              <a:rPr lang="ru-RU" sz="5700" b="1" dirty="0" smtClean="0">
                <a:solidFill>
                  <a:srgbClr val="281EF4"/>
                </a:solidFill>
              </a:rPr>
              <a:t>»</a:t>
            </a:r>
          </a:p>
          <a:p>
            <a:endParaRPr lang="ru-RU" b="1" dirty="0" smtClean="0">
              <a:solidFill>
                <a:srgbClr val="281EF4"/>
              </a:solidFill>
            </a:endParaRPr>
          </a:p>
          <a:p>
            <a:endParaRPr lang="ru-RU" b="1" dirty="0" smtClean="0">
              <a:solidFill>
                <a:srgbClr val="281EF4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281EF4"/>
                </a:solidFill>
              </a:rPr>
              <a:t>                                                                          </a:t>
            </a:r>
          </a:p>
          <a:p>
            <a:endParaRPr lang="ru-RU" b="1" dirty="0" smtClean="0">
              <a:solidFill>
                <a:srgbClr val="281EF4"/>
              </a:solidFill>
            </a:endParaRPr>
          </a:p>
          <a:p>
            <a:endParaRPr lang="ru-RU" b="1" dirty="0" smtClean="0">
              <a:solidFill>
                <a:srgbClr val="281EF4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281EF4"/>
                </a:solidFill>
              </a:rPr>
              <a:t>                                                                   </a:t>
            </a:r>
            <a:r>
              <a:rPr lang="ru-RU" b="1" dirty="0" err="1" smtClean="0">
                <a:solidFill>
                  <a:srgbClr val="281EF4"/>
                </a:solidFill>
              </a:rPr>
              <a:t>Кяшкина</a:t>
            </a:r>
            <a:r>
              <a:rPr lang="ru-RU" b="1" dirty="0" smtClean="0">
                <a:solidFill>
                  <a:srgbClr val="281EF4"/>
                </a:solidFill>
              </a:rPr>
              <a:t> Н.В.</a:t>
            </a:r>
            <a:endParaRPr lang="ru-RU" b="1" dirty="0" smtClean="0">
              <a:solidFill>
                <a:srgbClr val="281EF4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изготовления панно из фетра необходимо взять плотную основу, можно толстый картон. Листы фетра различных цветов. Выбираем основу из фетровых листов приклеиваем на плотный картон. Когда основа готова приступаем к изготовлению необходимых предметов для оживления панно (деревья, цветы, листья, птицы, животные и др.)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81EF4"/>
                </a:solidFill>
              </a:rPr>
              <a:t>Фетровое панно.</a:t>
            </a:r>
            <a:br>
              <a:rPr lang="ru-RU" dirty="0" smtClean="0">
                <a:solidFill>
                  <a:srgbClr val="281EF4"/>
                </a:solidFill>
              </a:rPr>
            </a:br>
            <a:r>
              <a:rPr lang="ru-RU" sz="1200" dirty="0" smtClean="0">
                <a:solidFill>
                  <a:srgbClr val="281EF4"/>
                </a:solidFill>
              </a:rPr>
              <a:t>Использую как дидактическое пособие знакомство воспитанников с временем года, для  совместной и самостоятельной деятельности</a:t>
            </a:r>
            <a:endParaRPr lang="ru-RU" dirty="0">
              <a:solidFill>
                <a:srgbClr val="281EF4"/>
              </a:solidFill>
            </a:endParaRPr>
          </a:p>
        </p:txBody>
      </p:sp>
      <p:pic>
        <p:nvPicPr>
          <p:cNvPr id="1026" name="Picture 2" descr="C:\Users\Пользователь\Desktop\кяшкина\фото среда 19\SNC112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799" y="1626379"/>
            <a:ext cx="3295656" cy="2471742"/>
          </a:xfrm>
          <a:prstGeom prst="rect">
            <a:avLst/>
          </a:prstGeom>
          <a:noFill/>
        </p:spPr>
      </p:pic>
      <p:pic>
        <p:nvPicPr>
          <p:cNvPr id="6" name="Рисунок 5" descr="C:\Users\Пользователь\Desktop\кяшкина\фото среда 19\SNC112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04752">
            <a:off x="2305773" y="4143708"/>
            <a:ext cx="25003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кяшкина\фото среда 19\SNC11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98033">
            <a:off x="5865181" y="2479239"/>
            <a:ext cx="3105823" cy="254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кяшкина\фото среда 19\SNC112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65904" y="1520386"/>
            <a:ext cx="3022201" cy="22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81EF4"/>
                </a:solidFill>
              </a:rPr>
              <a:t>Настольный театр </a:t>
            </a:r>
            <a:br>
              <a:rPr lang="ru-RU" dirty="0" smtClean="0">
                <a:solidFill>
                  <a:srgbClr val="281EF4"/>
                </a:solidFill>
              </a:rPr>
            </a:br>
            <a:r>
              <a:rPr lang="ru-RU" dirty="0" smtClean="0">
                <a:solidFill>
                  <a:srgbClr val="281EF4"/>
                </a:solidFill>
              </a:rPr>
              <a:t>«Морковкины сказки»</a:t>
            </a:r>
            <a:endParaRPr lang="ru-RU" dirty="0">
              <a:solidFill>
                <a:srgbClr val="281EF4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Для изготовления такого пособия потребуется картонная коробка для изготовления ширмы, которую необходимо обклеить самоклеющейся бумагой. Ткань для занавеса. </a:t>
            </a:r>
            <a:r>
              <a:rPr lang="ru-RU" sz="1200" dirty="0" err="1" smtClean="0"/>
              <a:t>Коктельные</a:t>
            </a:r>
            <a:r>
              <a:rPr lang="ru-RU" sz="1200" dirty="0" smtClean="0"/>
              <a:t> трубочки,  ламинированные цветные карточки в виде овощей , животных , растений. А самое главное ваше желание, фантазия и творчество.</a:t>
            </a:r>
            <a:endParaRPr lang="ru-RU" sz="1200" dirty="0"/>
          </a:p>
        </p:txBody>
      </p:sp>
      <p:pic>
        <p:nvPicPr>
          <p:cNvPr id="4" name="Рисунок 3" descr="C:\Users\Пользователь\Desktop\кяшкина\фото среда 19\SNC11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63579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Макет для проведения образовательной деятельности, организации самостоятельных </a:t>
            </a:r>
            <a:r>
              <a:rPr lang="ru-RU" sz="2000" b="1" dirty="0" smtClean="0">
                <a:solidFill>
                  <a:srgbClr val="FF0000"/>
                </a:solidFill>
              </a:rPr>
              <a:t>игр детей «Весна»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Пользователь\Desktop\кяшкина\фото среда 19\SNC1121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изготовления необходимо взять картонную коробку, удалить одну из сторон, оклеить обоями или цветной бумагой. Из фетра желтого и оранжевого цвета сделать солнце. Из бумаги трубочки – стволы деревьев, листья изготовлены в технике </a:t>
            </a:r>
            <a:r>
              <a:rPr lang="ru-RU" dirty="0" err="1" smtClean="0"/>
              <a:t>квилинг</a:t>
            </a:r>
            <a:r>
              <a:rPr lang="ru-RU" dirty="0" smtClean="0"/>
              <a:t>. Ручей, кораблики подснежники из бумаги. Снег вырезать из тонкого </a:t>
            </a:r>
            <a:r>
              <a:rPr lang="ru-RU" dirty="0" err="1" smtClean="0"/>
              <a:t>синтепона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Макет для организации и проведения игр «Дворик»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Пользователь\Desktop\кяшкина\фото среда 19\SNC11200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Плотная основа или деревянный короб – для основания. Зеленые коврики для имитации травы. Медицинский деревянный шпатель или палочки для мороженого – заборчик. Все остальное оснащение дворика зависит от вашего творчества и фантазии.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</a:t>
            </a:r>
          </a:p>
          <a:p>
            <a:pPr algn="ctr">
              <a:buNone/>
            </a:pPr>
            <a:r>
              <a:rPr lang="ru-RU" sz="5400" dirty="0" smtClean="0"/>
              <a:t>Желаю</a:t>
            </a:r>
          </a:p>
          <a:p>
            <a:pPr algn="ctr">
              <a:buNone/>
            </a:pPr>
            <a:r>
              <a:rPr lang="ru-RU" sz="5400" dirty="0" smtClean="0"/>
              <a:t> творческих успехов.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</TotalTime>
  <Words>253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МБДОУ «Детский сад присмотра и оздоровления №46 «Светлячок» г. Рубцовск</vt:lpstr>
      <vt:lpstr>Описание</vt:lpstr>
      <vt:lpstr>Фетровое панно. Использую как дидактическое пособие знакомство воспитанников с временем года, для  совместной и самостоятельной деятельности</vt:lpstr>
      <vt:lpstr>Настольный театр  «Морковкины сказки»</vt:lpstr>
      <vt:lpstr>Макет для проведения образовательной деятельности, организации самостоятельных игр детей «Весна»</vt:lpstr>
      <vt:lpstr>описание</vt:lpstr>
      <vt:lpstr>Макет для организации и проведения игр «Дворик»</vt:lpstr>
      <vt:lpstr>описание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присмотра и оздоровления №46 «Светлячок» г. Рубцовск</dc:title>
  <dc:creator>Пользователь</dc:creator>
  <cp:lastModifiedBy>Пользователь</cp:lastModifiedBy>
  <cp:revision>5</cp:revision>
  <dcterms:created xsi:type="dcterms:W3CDTF">2019-06-05T08:40:18Z</dcterms:created>
  <dcterms:modified xsi:type="dcterms:W3CDTF">2019-06-05T09:22:15Z</dcterms:modified>
</cp:coreProperties>
</file>