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6858000"/>
            <a:ext cx="780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Russia_Moscow_Houses_Rivers_Winter_Zaryadye_Ice_543395_1280x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8640"/>
            <a:ext cx="933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МВД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России на водном транспорте </a:t>
            </a:r>
          </a:p>
          <a:p>
            <a:pPr algn="ctr"/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873115"/>
            <a:ext cx="81731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правилах безопасного поведения на водных объектах в зимний период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ednGlUDOWZ2UvTR4EnWWTVhIqvwq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304" y="0"/>
            <a:ext cx="91843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оказываете помощь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помните!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88204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Подходите к полынье очень осторожно, лучше подползти по-пластунски.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Сообщите пострадавшему криком, что идете ему на помощь, это придаст ему силы, уверенность.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 3-4 метра протяните ему веревку, шест, доску, шарф или любое другое подручное средство.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Подавать пострадавшему руку небезопасно, так как, приближаясь к полынье, вы увеличите нагрузку на лед и не только не поможете, но и сами рискуете провалиться.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 DSCF8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64" y="188640"/>
            <a:ext cx="804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надо знать. Выживание в холодной воде.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556792"/>
            <a:ext cx="9143999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 Известно, что организм человека, находящегося в воде, охлаждается, если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температура ниже 33,3°С. Теплопроводность воды почти в 27 раз больше, чем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воздуха, процесс охлаждения идет довольно интенсивно. Например, при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температуре воды 22°С человек за 4 мин теряет около 100 калорий, т.е. столько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же, сколько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воздуха при той же температуре за час. В результате организм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 теряет тепло, и температура тела, постепенно снижаясь, рано или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поздно достигнет критического предела, при котором невозможно дальнейшее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существование.</a:t>
            </a:r>
          </a:p>
          <a:p>
            <a:pPr algn="just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 Скорость снижения температуры тела зависит от физического состоят человека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его индивидуальной устойчивости к низким температурам теплозащитные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одежды на нем, толщина подкожно-жирового слоя.</a:t>
            </a:r>
          </a:p>
          <a:p>
            <a:pPr algn="just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 Важная роль в активном снижении теплопотерь организма принадлежит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сосудосуживающему аппарату, обеспечивающему уменьшение просвета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капилляров проходящих в коже и подкожной клетчатке.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0064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0613"/>
          </a:xfrm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231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ОШИБОК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ПРОЩАЕТ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на ваших глазах провалился человек под лед: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Немедленно сообщите о происшествии по телефонам: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01, 02, 112 для абонентов сотовой связи.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ntarctic-pack-ice_183384-128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5" y="0"/>
            <a:ext cx="91839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допускайте бесконтрольного нахождения и игр детей вблизи водоемов, разъясните им смертельную опасность пренебрежения данными рекомендациями. 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Становление льда: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7956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правило, водоемы замерзают неравномерно, по частям: сначала у берега, на мелководье, в защищенных от ветра заливах, а затем уже на середине.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озерах, прудах, ставках (на всех водоемах со стоячей водой, особенно на тех, куда не впадает ни один ручеек, в которых нет русла придонной реки, подводных ключей) лед появляется раньше, чем на речках, где течение задерживает льдообразование.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одном и том же водоеме можно встретить чередование льдов, которые при одинаковой толщине обладают различной прочностью и грузоподъемностью.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П по ООП\Desktop\правила поведения в зимний\3500109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22557" y="188640"/>
            <a:ext cx="34971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Становление льда: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как правило, водоемы замерзают неравномерно, по частям: сначала у    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берега, на мелководье, в защищенных от ветра заливах, а затем уже на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середине. </a:t>
            </a:r>
          </a:p>
          <a:p>
            <a:pPr algn="just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озерах, прудах, ставках (на всех водоемах со стоячей водой,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особенно на тех, куда не впадает ни один ручеек, в которых нет русла      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придонной реки, подводных ключей) лед появляется раньше, чем на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речках, где течение задерживает льдообразование. </a:t>
            </a:r>
          </a:p>
          <a:p>
            <a:pPr algn="just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одном и том же водоеме можно встретить чередование льдов,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которые при одинаковой толщине обладают различной прочностью и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грузоподъемностью.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92c41_48e3216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-828600" y="0"/>
            <a:ext cx="97033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прочного льда: 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-Прозрачный лед с зеленоватым или синеватым оттенком. </a:t>
            </a:r>
          </a:p>
          <a:p>
            <a:pPr algn="ctr">
              <a:buFontTx/>
              <a:buChar char="-"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 открытом бесснежном пространстве лед всегда толще.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668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условием безопасного пребывания человека на льду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соответствие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толщины льда прилагаемой нагрузке: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одного человека не менее 7 см;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сооружения катка 12 см и более;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совершения пешей переправы 15 см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более;</a:t>
            </a: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безопасная толщина льда для проезда автомобилей не менее 30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8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61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безопасного пребывания человека в воде: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282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24°С время безопасного пребывания 7-9 часов.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5-15йС - от 3,5 часов до 4,5 часов;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температура воды 2-3°С оказывается смертельной для человека через 10-15 мин;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минус 2°С - смерть может наступить через 5-8 мин.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156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5098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льду:</a:t>
            </a:r>
            <a:endParaRPr lang="ru-RU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1.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в коем случае нельзя выходить на лед в темное время суток и при плохой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видимости (туман, снегопад, дождь).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При переходе через реку пользуйтесь ледовыми переправами.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Нельзя проверять прочность льда ударом ноги. Если после первого сильного удара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поленом или лыжной палкой покажется хоть немного воды, - это означает, что лед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тонкий, по нему ходить нельзя. В этом случае следует немедленно отойти по своему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же следу к берегу, скользящими шагами, не отрывая ног ото льда и расставив их на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ширину плеч, чтобы нагрузка распределялась на большую площадь. Точно так же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поступают при предостерегающем потрескивании льда и образовании в нем трещин.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54868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4. При вынужденном переходе водоема безопаснее всего придерживаться проторенных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троп или идти по уже проложенной лыжне. Но если их нет, надо перед тем, как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спуститься на лед, очень внимательно осмотреться и наметить предстоящий маршрут.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При переходе водоема группой необходимо соблюдать расстояние друг от друга 5-6 м.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Замерзшую реку (озеро) лучше перейти на лыжах, при этом: крепления лыж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расстегните, чтобы при необходимости быстро их сбросить; лыжные палки держите в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руках, не накидывая петли на кисти рук, чтобы в случае опасности сразу их отбросить.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Если есть рюкзак, повесьте его на одно плечо, это позволит легко освободиться от груза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 случае, если лед под вами провалится.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Рыбакам на замерзший водоем необходимо брать с собой прочный шнур длиной 20 –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25 метров с большой глухой петлей на конце и грузом. Груз поможет забросить шнур 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провалившемуся в воду товарищу, петля нужна для того, чтобы пострадавший мог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надежнее держаться, продев ее под мышки.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pc101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0" y="260648"/>
            <a:ext cx="85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помощи провалившемуся под лед: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1277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поддавайтесь панике.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надо барахтаться и наваливаться всем телом на тонкую кромку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льда, так как под тяжестью тела он будет обламываться.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Широко раскиньте руки, чтобы не погрузиться с головой в воду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Обопритесь локтями об лед и, приведя тело в горизонтальное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положение, постарайтесь забросить на лед ту ногу, которая ближе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к его кромке, поворотом корпуса вытащите вторую ногу и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 выкатывайтесь на лед.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резких движений отползайте как можно дальше от опасного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в том направлении, откуда пришли;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Зовите на помощь. </a:t>
            </a:r>
          </a:p>
          <a:p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Удерживая себя на поверхности воды, стараться затрачивать на это минимум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физических усилий. (Одна из причин быстрого понижения температуры тела –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перемещение прилежащего к телу подогретого им слоя воды и замена его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новым, холодным. Кроме того, при движениях нарушается дополнительная изоляция, создаваемая водой, пропитавшей одежду).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Находясь на плаву, следует голову держать как можно выше над водой. </a:t>
            </a:r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Известно, что более 50% всех теплопотерь организма, а по некоторым данным,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даже 75% приходится на ее долю.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Активно плыть к берегу, плоту или шлюпке, можно, если они находятся на расстоянии, преодоление которого потребует не более 40 мин.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Добравшись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плавсредства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надо немедленно раздеться, выжать намокшую одежду и снова надеть.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1093</Words>
  <Application>Microsoft Office PowerPoint</Application>
  <PresentationFormat>Экран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2020-11-23T10:53:28Z</dcterms:modified>
</cp:coreProperties>
</file>