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4" r:id="rId2"/>
    <p:sldId id="257" r:id="rId3"/>
    <p:sldId id="291" r:id="rId4"/>
    <p:sldId id="292" r:id="rId5"/>
    <p:sldId id="319" r:id="rId6"/>
    <p:sldId id="293" r:id="rId7"/>
    <p:sldId id="294" r:id="rId8"/>
    <p:sldId id="306" r:id="rId9"/>
    <p:sldId id="288" r:id="rId10"/>
    <p:sldId id="307" r:id="rId11"/>
    <p:sldId id="302" r:id="rId12"/>
    <p:sldId id="308" r:id="rId13"/>
    <p:sldId id="309" r:id="rId14"/>
    <p:sldId id="310" r:id="rId15"/>
    <p:sldId id="311" r:id="rId16"/>
    <p:sldId id="312" r:id="rId17"/>
    <p:sldId id="321" r:id="rId18"/>
    <p:sldId id="313" r:id="rId19"/>
    <p:sldId id="315" r:id="rId20"/>
    <p:sldId id="303" r:id="rId21"/>
    <p:sldId id="324" r:id="rId22"/>
    <p:sldId id="323" r:id="rId23"/>
    <p:sldId id="273" r:id="rId24"/>
    <p:sldId id="300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D5D"/>
    <a:srgbClr val="FFFFFF"/>
    <a:srgbClr val="FFFF99"/>
    <a:srgbClr val="A1B5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56" autoAdjust="0"/>
  </p:normalViewPr>
  <p:slideViewPr>
    <p:cSldViewPr>
      <p:cViewPr varScale="1">
        <p:scale>
          <a:sx n="78" d="100"/>
          <a:sy n="78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E40A80-30D9-4F34-A428-5E8E7D194A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3C74-0615-4B25-9E7E-47A2B40E47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6891A-7016-4199-9438-1AE91F8CE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19E6-1520-4DFF-AB57-E2F730FCB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ED1F2-15A1-4F59-8965-FB5687023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107B-32C2-4A1D-8A3D-32E6AF1477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48D2-3A6F-4B5F-8208-179B26526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3BF74-8D7D-4C46-90DD-D1C81D6F7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5B64-6418-4D70-ABFF-CFC92C2E72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B92D2-A7C7-47A5-8093-8B1DAD0457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8696-6913-42BE-92DB-5D56B3CB60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778F-1DB7-447F-B83D-F099673B8A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72D5-2116-4EEC-94AE-D7663DCB22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444B60-2AF6-40F2-80B7-2596072AB0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370013" y="-785813"/>
            <a:ext cx="7313612" cy="2230438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присмотра и оздоровления № 46 «Светлячок»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357313" y="1500188"/>
            <a:ext cx="6702425" cy="44291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«Путешествие в страну здоровья»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ClrTx/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alt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Скирдина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Л.Н..    </a:t>
            </a:r>
          </a:p>
          <a:p>
            <a:pPr algn="r" eaLnBrk="1" hangingPunct="1">
              <a:buClrTx/>
              <a:buFontTx/>
              <a:buNone/>
            </a:pP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Кирьянова Е.Ю.</a:t>
            </a:r>
          </a:p>
          <a:p>
            <a:pPr algn="r" eaLnBrk="1" hangingPunct="1">
              <a:buClrTx/>
              <a:buFontTx/>
              <a:buNone/>
            </a:pP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 №5</a:t>
            </a:r>
          </a:p>
          <a:p>
            <a:pPr algn="r" eaLnBrk="1" hangingPunct="1">
              <a:buClrTx/>
              <a:buFontTx/>
              <a:buNone/>
            </a:pP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«Светлячок»</a:t>
            </a:r>
          </a:p>
          <a:p>
            <a:pPr algn="r" eaLnBrk="1" hangingPunct="1">
              <a:buClrTx/>
              <a:buFontTx/>
              <a:buNone/>
            </a:pP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3744416" cy="300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8858250" cy="50006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z="14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для детей:</a:t>
            </a:r>
          </a:p>
          <a:p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представление о здоровье, здоровом образе жизни, о способах сохранения и укрепления здоровья;</a:t>
            </a:r>
          </a:p>
          <a:p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собственного индекса здоровья;</a:t>
            </a:r>
          </a:p>
          <a:p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способностей воспитанников</a:t>
            </a:r>
            <a:r>
              <a:rPr lang="en-US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для педагогов:</a:t>
            </a:r>
          </a:p>
          <a:p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собственной компетентности в вопросе формирования здорового образа жизни дошкольников;</a:t>
            </a:r>
          </a:p>
          <a:p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содержательной </a:t>
            </a:r>
            <a:r>
              <a:rPr lang="ru-RU" altLang="ru-RU" sz="1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развивающей среды в группе;</a:t>
            </a:r>
          </a:p>
          <a:p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для совместной работы;</a:t>
            </a:r>
          </a:p>
          <a:p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творческого, интеллектуального и эмоционального потенциала.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 для родителей:</a:t>
            </a:r>
          </a:p>
          <a:p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сформированная активная родительская позиция;</a:t>
            </a:r>
          </a:p>
          <a:p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родителей в вопросах сохранения здоровья и здорового образа жизни;</a:t>
            </a:r>
          </a:p>
          <a:p>
            <a:r>
              <a:rPr lang="ru-RU" alt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родителей в жизнедеятельности ДОУ.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5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895350"/>
          </a:xfrm>
        </p:spPr>
        <p:txBody>
          <a:bodyPr/>
          <a:lstStyle/>
          <a:p>
            <a:r>
              <a:rPr lang="ru-RU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 к проекту</a:t>
            </a:r>
            <a:r>
              <a:rPr lang="ru-RU" altLang="ru-RU" smtClean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3315" name="Объект 6"/>
          <p:cNvSpPr>
            <a:spLocks noGrp="1"/>
          </p:cNvSpPr>
          <p:nvPr>
            <p:ph idx="1"/>
          </p:nvPr>
        </p:nvSpPr>
        <p:spPr>
          <a:xfrm>
            <a:off x="755650" y="1412875"/>
            <a:ext cx="7927975" cy="49688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pPr marL="457200" indent="-457200">
              <a:buFont typeface="Wingdings" panose="05000000000000000000" pitchFamily="2" charset="2"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методическую, научно- популярную литературу, иллюстративный материал по данной теме;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педагогов,  родителей к проблеме оздоровительной работы с детьми дошкольного возраста.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комплекса мероприятий;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рекомендаций по формированию здорового образа жизни воспитанников;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родителями.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Итоговый этап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родительского собрания по теме «Использование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семье» С участием детей. Выставка рисунков «Мама, папа, я – здоровая семья»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14500" y="301625"/>
            <a:ext cx="6969125" cy="114300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</a:p>
        </p:txBody>
      </p:sp>
      <p:pic>
        <p:nvPicPr>
          <p:cNvPr id="7" name="Рисунок 6" descr="C:\Users\User\Desktop\фото детей к проекту о здоровье\DSC072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4176464" cy="302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User\Desktop\фото детей к проекту о здоровье\DSC0722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Корригирующая гимнастика</a:t>
            </a:r>
          </a:p>
        </p:txBody>
      </p:sp>
      <p:pic>
        <p:nvPicPr>
          <p:cNvPr id="4" name="Содержимое 3" descr="C:\Users\User\Desktop\работа\K5_gNDnbmdQ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7444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работа\9rh8gvlGTq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37444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857500" y="301625"/>
            <a:ext cx="5826125" cy="114300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</a:p>
        </p:txBody>
      </p:sp>
      <p:pic>
        <p:nvPicPr>
          <p:cNvPr id="6" name="Содержимое 6" descr="C:\Users\User\Desktop\DSC048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детей к проекту о здоровье\DSC066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7444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развлечение</a:t>
            </a:r>
          </a:p>
        </p:txBody>
      </p:sp>
      <p:pic>
        <p:nvPicPr>
          <p:cNvPr id="6" name="Содержимое 5" descr="C:\Users\User\Desktop\Мамины Документы\кириллу\TNMV28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Мамины Документы\кириллу\NLLN66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672408" cy="292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 на улице</a:t>
            </a:r>
          </a:p>
        </p:txBody>
      </p:sp>
      <p:pic>
        <p:nvPicPr>
          <p:cNvPr id="11" name="Содержимое 10" descr="DSC07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151940" cy="3113955"/>
          </a:xfrm>
        </p:spPr>
      </p:pic>
      <p:pic>
        <p:nvPicPr>
          <p:cNvPr id="12" name="Рисунок 11" descr="C:\Users\User\Desktop\DSC072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2484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55576" y="301625"/>
            <a:ext cx="7928049" cy="751111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 в физкультурном зале</a:t>
            </a:r>
          </a:p>
        </p:txBody>
      </p:sp>
      <p:pic>
        <p:nvPicPr>
          <p:cNvPr id="8" name="Содержимое 7" descr="C:\Users\User\Desktop\фото детей к проекту о здоровье\DSC072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детей к проекту о здоровье\DSC072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 детей к проекту о здоровье\DSC072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149080"/>
            <a:ext cx="3240360" cy="252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529" y="404813"/>
            <a:ext cx="2880319" cy="1143000"/>
          </a:xfrm>
        </p:spPr>
        <p:txBody>
          <a:bodyPr/>
          <a:lstStyle/>
          <a:p>
            <a:pPr algn="ctr"/>
            <a:r>
              <a:rPr lang="ru-RU" alt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</a:p>
        </p:txBody>
      </p:sp>
      <p:pic>
        <p:nvPicPr>
          <p:cNvPr id="6" name="Содержимое 5" descr="C:\Users\User\Desktop\фото детей к проекту о здоровье\DSC071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521" y="1628799"/>
            <a:ext cx="3384374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етей к проекту о здоровье\DSC071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61048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Новая папка\фото ко Дню здоровья\DSC069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4664"/>
            <a:ext cx="3024336" cy="255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детей к проекту о здоровье\DSC071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924944"/>
            <a:ext cx="2376264" cy="30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«Витамины я люблю - быть здоровым я хочу». </a:t>
            </a:r>
          </a:p>
        </p:txBody>
      </p:sp>
      <p:pic>
        <p:nvPicPr>
          <p:cNvPr id="6" name="Содержимое 5" descr="E:\Новая папка\фото ко Дню здоровья\DSC068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Новая папка\фото ко Дню здоровья\DSC068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3600400" cy="269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детей к проекту о здоровье\DSC069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908720"/>
            <a:ext cx="2880320" cy="226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755650" y="1557338"/>
            <a:ext cx="741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800" i="1">
                <a:solidFill>
                  <a:schemeClr val="tx2"/>
                </a:solidFill>
                <a:latin typeface="Comic Sans MS" panose="030F0702030302020204" pitchFamily="66" charset="0"/>
              </a:rPr>
              <a:t>“</a:t>
            </a:r>
          </a:p>
          <a:p>
            <a:pPr eaLnBrk="1" hangingPunct="1">
              <a:lnSpc>
                <a:spcPct val="150000"/>
              </a:lnSpc>
            </a:pPr>
            <a:endParaRPr lang="ru-RU" altLang="ru-RU" sz="2800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57250" y="1054100"/>
            <a:ext cx="77152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altLang="ru-RU" sz="4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– бесценный дар, потеряв его в молодости не найдёшь до самой старости. Так гласит народная мудрость</a:t>
            </a:r>
            <a:r>
              <a:rPr lang="ru-RU" altLang="ru-RU" sz="14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577975" y="265113"/>
            <a:ext cx="7313613" cy="109220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11188" y="1412875"/>
            <a:ext cx="7921625" cy="51847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z="2000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rgbClr val="7030A0"/>
                </a:solidFill>
              </a:rPr>
              <a:t>Практические рекомендации</a:t>
            </a:r>
          </a:p>
          <a:p>
            <a:r>
              <a:rPr lang="ru-RU" altLang="ru-RU" sz="2000" b="1" dirty="0" smtClean="0">
                <a:solidFill>
                  <a:srgbClr val="7030A0"/>
                </a:solidFill>
              </a:rPr>
              <a:t>Консультации</a:t>
            </a:r>
          </a:p>
          <a:p>
            <a:r>
              <a:rPr lang="ru-RU" altLang="ru-RU" sz="2000" b="1" dirty="0" smtClean="0">
                <a:solidFill>
                  <a:srgbClr val="7030A0"/>
                </a:solidFill>
              </a:rPr>
              <a:t>Беседы </a:t>
            </a:r>
          </a:p>
          <a:p>
            <a:r>
              <a:rPr lang="ru-RU" altLang="ru-RU" sz="2000" b="1" dirty="0" smtClean="0">
                <a:solidFill>
                  <a:srgbClr val="7030A0"/>
                </a:solidFill>
              </a:rPr>
              <a:t>Родительское собрание</a:t>
            </a:r>
          </a:p>
        </p:txBody>
      </p:sp>
      <p:pic>
        <p:nvPicPr>
          <p:cNvPr id="6" name="Рисунок 5" descr="C:\Users\User\Desktop\фото детей к проекту о здоровье\P_20191119_175445_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етей к проекту о здоровье\P_20191119_175300_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293096"/>
            <a:ext cx="2304256" cy="198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детей к проекту о здоровье\P_20191119_175138_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2592288" cy="28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детей к проекту о здоровье\DSC069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861048"/>
            <a:ext cx="2448272" cy="248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Выставка рисунков «</a:t>
            </a:r>
            <a:r>
              <a:rPr lang="ru-RU" i="1" dirty="0" err="1" smtClean="0">
                <a:solidFill>
                  <a:srgbClr val="7030A0"/>
                </a:solidFill>
              </a:rPr>
              <a:t>Папа,мама</a:t>
            </a:r>
            <a:r>
              <a:rPr lang="ru-RU" i="1" dirty="0" smtClean="0">
                <a:solidFill>
                  <a:srgbClr val="7030A0"/>
                </a:solidFill>
              </a:rPr>
              <a:t>,  я- спортивная семья»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IMG_20190404_134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438379" cy="48287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           Вывод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i="1" dirty="0">
                <a:solidFill>
                  <a:srgbClr val="7030A0"/>
                </a:solidFill>
              </a:rPr>
              <a:t>Вследствие реализации проекта у дошкольников выработалась устойчивая мотивация к спорту и занятиям к физической культуре. Имеют прочные знания о потребностях и возможностях организма, о средствах укрепления здоровья, имеют понятие ,что такое здоровый образ жизни. Участие родителей в совместной деятельности наполнило ее новым содержанием, </a:t>
            </a:r>
            <a:r>
              <a:rPr lang="ru-RU" sz="1800" i="1" dirty="0" smtClean="0">
                <a:solidFill>
                  <a:srgbClr val="7030A0"/>
                </a:solidFill>
              </a:rPr>
              <a:t>помогло изучить </a:t>
            </a:r>
            <a:r>
              <a:rPr lang="ru-RU" sz="1800" i="1" dirty="0">
                <a:solidFill>
                  <a:srgbClr val="7030A0"/>
                </a:solidFill>
              </a:rPr>
              <a:t>положительный опыт  семейного воспитания и пропагандировать его среди других родителей. Совместная деятельность с родителями способствовало закаливанию и укреплению здоровья детей, оказывали положительное влияние на физическое и эмоциональное благополучие ребенка. Повысилась активная позиция родителей в потребности детей в движении на свежем воздухе. Родители в целом считают ,физическое воспитание -  это то, что обеспечивает здоровье и доставляет радость.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642938" y="1214438"/>
            <a:ext cx="778668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rgbClr val="7030A0"/>
                </a:solidFill>
              </a:rPr>
              <a:t>Физическое воспитание</a:t>
            </a:r>
            <a:r>
              <a:rPr lang="en-US" altLang="ru-RU" sz="4000" b="1" i="1">
                <a:solidFill>
                  <a:srgbClr val="7030A0"/>
                </a:solidFill>
              </a:rPr>
              <a:t> -</a:t>
            </a:r>
            <a:r>
              <a:rPr lang="ru-RU" altLang="ru-RU" sz="4000" b="1" i="1">
                <a:solidFill>
                  <a:srgbClr val="7030A0"/>
                </a:solidFill>
              </a:rPr>
              <a:t>  это то, что обеспечивает здоровье и доставляет радость.</a:t>
            </a:r>
          </a:p>
          <a:p>
            <a:pPr algn="ctr" eaLnBrk="1" hangingPunct="1"/>
            <a:endParaRPr lang="ru-RU" altLang="ru-RU" sz="4000" b="1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285875" y="-7938"/>
            <a:ext cx="7102475" cy="1998663"/>
          </a:xfrm>
        </p:spPr>
        <p:txBody>
          <a:bodyPr/>
          <a:lstStyle/>
          <a:p>
            <a:r>
              <a:rPr lang="ru-RU" altLang="ru-RU" sz="4000" smtClean="0">
                <a:latin typeface="Comic Sans MS" panose="030F0702030302020204" pitchFamily="66" charset="0"/>
              </a:rPr>
              <a:t/>
            </a:r>
            <a:br>
              <a:rPr lang="ru-RU" altLang="ru-RU" sz="4000" smtClean="0">
                <a:latin typeface="Comic Sans MS" panose="030F0702030302020204" pitchFamily="66" charset="0"/>
              </a:rPr>
            </a:br>
            <a:r>
              <a:rPr lang="ru-RU" altLang="ru-RU" sz="32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 ЗА   ВНИМАНИЕ! </a:t>
            </a:r>
            <a:r>
              <a:rPr lang="ru-RU" altLang="ru-RU" sz="4000" smtClean="0">
                <a:latin typeface="Comic Sans MS" panose="030F0702030302020204" pitchFamily="66" charset="0"/>
              </a:rPr>
              <a:t/>
            </a:r>
            <a:br>
              <a:rPr lang="ru-RU" altLang="ru-RU" sz="4000" smtClean="0">
                <a:latin typeface="Comic Sans MS" panose="030F0702030302020204" pitchFamily="66" charset="0"/>
              </a:rPr>
            </a:br>
            <a:endParaRPr lang="ru-RU" altLang="ru-RU" sz="4000" smtClean="0">
              <a:latin typeface="Comic Sans MS" panose="030F0702030302020204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5916612" cy="1143000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900113" y="1827213"/>
            <a:ext cx="7127875" cy="4481512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Растить детей здоровыми, сильными, жизнерадостными – задача каждого дошкольного учреждения. Здоровье детей – главное достояние нации, критерий духовного, политического и социально-экономического развития общества.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важным на сегодняшний день является формирование у родителей и детей знаний о значимости профилактических мероприятий по сохранению и укреплению своего здоровья. Значимость применения данного проекта определяется решением задач оздоровления дошкольников, создания прочной основы для воспитания здорового ребёнка.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Мамины Документы\кириллу\DSC069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736304" cy="207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928938" y="301625"/>
            <a:ext cx="4572000" cy="1127125"/>
          </a:xfrm>
        </p:spPr>
        <p:txBody>
          <a:bodyPr/>
          <a:lstStyle/>
          <a:p>
            <a:r>
              <a:rPr lang="ru-RU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altLang="ru-RU" b="1" smtClean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395288" y="1444625"/>
            <a:ext cx="8288337" cy="5080000"/>
          </a:xfrm>
        </p:spPr>
        <p:txBody>
          <a:bodyPr/>
          <a:lstStyle/>
          <a:p>
            <a:pPr>
              <a:defRPr/>
            </a:pPr>
            <a:endParaRPr lang="ru-RU" altLang="ru-RU" sz="18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Незаинтересованность   родителей в организации двигательной деятельности детей</a:t>
            </a:r>
            <a:r>
              <a:rPr lang="ru-RU" alt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здоровья воспитанников будет эффективнее </a:t>
            </a:r>
            <a:r>
              <a:rPr lang="en-US" alt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систематически применять </a:t>
            </a:r>
            <a:r>
              <a:rPr lang="ru-RU" alt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alt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технологии.</a:t>
            </a:r>
          </a:p>
        </p:txBody>
      </p:sp>
      <p:pic>
        <p:nvPicPr>
          <p:cNvPr id="6" name="Рисунок 5" descr="C:\Users\User\Desktop\фото детей к проекту о здоровье\DSC07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0506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етей к проекту о здоровье\DSC07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94913" y="3982151"/>
            <a:ext cx="2699037" cy="202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11188" y="301625"/>
            <a:ext cx="8072437" cy="1198563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en-US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2047875"/>
            <a:ext cx="8286750" cy="1754188"/>
          </a:xfrm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здоровому образу жизни, формированию осознанного отношения к своему здоровью</a:t>
            </a:r>
            <a:r>
              <a:rPr lang="ru-RU" altLang="ru-RU" sz="2000" b="1" i="1" dirty="0" smtClean="0"/>
              <a:t>.</a:t>
            </a:r>
            <a:endParaRPr lang="ru-RU" altLang="ru-RU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фото детей к проекту о здоровье\DSC071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81736" y="4387416"/>
            <a:ext cx="27089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14438" y="301625"/>
            <a:ext cx="6429375" cy="1039813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50149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для детей:</a:t>
            </a:r>
          </a:p>
          <a:p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физического и психического здоровья детей.</a:t>
            </a:r>
          </a:p>
          <a:p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культурно-гигиенических навыков.</a:t>
            </a:r>
          </a:p>
          <a:p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здоровом образе жизни.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Деятельность педагога:</a:t>
            </a:r>
          </a:p>
          <a:p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детям художественной литературы.</a:t>
            </a:r>
          </a:p>
          <a:p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иллюстраций, открыток, художественной и методической литературы, музыкальных произведений.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Привлечение родителей: </a:t>
            </a:r>
          </a:p>
          <a:p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altLang="ru-RU" sz="1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досуговая</a:t>
            </a:r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деятельность; </a:t>
            </a:r>
          </a:p>
          <a:p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агитация по вопросам физического воспитания (стенды, памятки, газеты, выставки); </a:t>
            </a:r>
          </a:p>
          <a:p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рекомендаций для родителей по организации двигательной активности; </a:t>
            </a:r>
          </a:p>
          <a:p>
            <a:r>
              <a:rPr lang="ru-RU" alt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образовательный процесс «Вместе с мамой, вместе с папой».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571625" y="357188"/>
            <a:ext cx="3857625" cy="2071687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2500313"/>
            <a:ext cx="7423150" cy="3736975"/>
          </a:xfrm>
        </p:spPr>
        <p:txBody>
          <a:bodyPr/>
          <a:lstStyle/>
          <a:p>
            <a:pPr>
              <a:defRPr/>
            </a:pPr>
            <a:r>
              <a:rPr lang="ru-RU" altLang="ru-RU" sz="2400" b="1" i="1" dirty="0" smtClean="0">
                <a:solidFill>
                  <a:srgbClr val="7030A0"/>
                </a:solidFill>
              </a:rPr>
              <a:t>Тип проекта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здоровьесберегающий</a:t>
            </a:r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информационный.</a:t>
            </a:r>
            <a:endParaRPr lang="ru-RU" altLang="ru-RU" sz="24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400" b="1" i="1" dirty="0" smtClean="0">
                <a:solidFill>
                  <a:srgbClr val="7030A0"/>
                </a:solidFill>
              </a:rPr>
              <a:t>По количеству участников: </a:t>
            </a:r>
          </a:p>
          <a:p>
            <a:pPr>
              <a:defRPr/>
            </a:pPr>
            <a:r>
              <a:rPr lang="ru-RU" alt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</a:p>
          <a:p>
            <a:pPr marL="342900" indent="-342900">
              <a:defRPr/>
            </a:pPr>
            <a:r>
              <a:rPr lang="ru-RU" altLang="ru-RU" sz="2400" b="1" i="1" dirty="0" smtClean="0">
                <a:solidFill>
                  <a:srgbClr val="7030A0"/>
                </a:solidFill>
              </a:rPr>
              <a:t>По продолжительности: </a:t>
            </a:r>
          </a:p>
          <a:p>
            <a:pPr marL="342900" indent="-342900">
              <a:defRPr/>
            </a:pPr>
            <a:r>
              <a:rPr lang="ru-RU" alt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</a:t>
            </a:r>
          </a:p>
          <a:p>
            <a:pPr marL="342900" indent="-342900">
              <a:defRPr/>
            </a:pPr>
            <a:r>
              <a:rPr lang="ru-RU" altLang="ru-RU" sz="2400" b="1" i="1" dirty="0" smtClean="0">
                <a:solidFill>
                  <a:srgbClr val="7030A0"/>
                </a:solidFill>
              </a:rPr>
              <a:t>Срок реализации проекта: </a:t>
            </a:r>
          </a:p>
          <a:p>
            <a:pPr marL="342900" indent="-342900">
              <a:defRPr/>
            </a:pPr>
            <a:r>
              <a:rPr lang="ru-RU" alt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Сентябрь 2019 г. – ноябрь 2019 г.</a:t>
            </a:r>
          </a:p>
        </p:txBody>
      </p:sp>
      <p:pic>
        <p:nvPicPr>
          <p:cNvPr id="6" name="Рисунок 5" descr="C:\Users\User\Desktop\фото детей к проекту о здоровье\DSC071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altLang="ru-RU" b="1" smtClean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3315" name="Объект 5"/>
          <p:cNvSpPr>
            <a:spLocks noGrp="1"/>
          </p:cNvSpPr>
          <p:nvPr>
            <p:ph idx="1"/>
          </p:nvPr>
        </p:nvSpPr>
        <p:spPr>
          <a:xfrm>
            <a:off x="785813" y="1692275"/>
            <a:ext cx="8712200" cy="5165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b="1" i="1" dirty="0" smtClean="0">
                <a:solidFill>
                  <a:srgbClr val="7030A0"/>
                </a:solidFill>
              </a:rPr>
              <a:t>Дети группы № 5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</a:rPr>
              <a:t>«Светлячок»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b="1" i="1" dirty="0" smtClean="0">
                <a:solidFill>
                  <a:srgbClr val="7030A0"/>
                </a:solidFill>
              </a:rPr>
              <a:t>Воспитатели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b="1" i="1" dirty="0" smtClean="0">
                <a:solidFill>
                  <a:srgbClr val="7030A0"/>
                </a:solidFill>
              </a:rPr>
              <a:t>Родители </a:t>
            </a:r>
          </a:p>
        </p:txBody>
      </p:sp>
      <p:sp>
        <p:nvSpPr>
          <p:cNvPr id="6" name="Подзаголовок 2"/>
          <p:cNvSpPr txBox="1"/>
          <p:nvPr/>
        </p:nvSpPr>
        <p:spPr bwMode="auto">
          <a:xfrm>
            <a:off x="1071563" y="3714750"/>
            <a:ext cx="7239000" cy="1785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ru-RU" altLang="ru-RU" sz="2900" kern="0" dirty="0">
              <a:solidFill>
                <a:srgbClr val="541C00"/>
              </a:solidFill>
              <a:latin typeface="+mn-lt"/>
              <a:cs typeface="+mn-cs"/>
            </a:endParaRPr>
          </a:p>
        </p:txBody>
      </p:sp>
      <p:pic>
        <p:nvPicPr>
          <p:cNvPr id="8" name="Рисунок 7" descr="C:\Users\User\Desktop\фото детей к проекту о здоровье\DSC069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35391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детей к проекту о здоровье\DSC068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38149" y="3882530"/>
            <a:ext cx="2910235" cy="229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613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Затмение</vt:lpstr>
      <vt:lpstr>МБДОУ «Детский сад присмотра и оздоровления № 46 «Светлячок»</vt:lpstr>
      <vt:lpstr>Слайд 2</vt:lpstr>
      <vt:lpstr>Актуальность:</vt:lpstr>
      <vt:lpstr>Проблема:</vt:lpstr>
      <vt:lpstr>               Гипотеза</vt:lpstr>
      <vt:lpstr>Цель проекта:</vt:lpstr>
      <vt:lpstr>Задачи:</vt:lpstr>
      <vt:lpstr>Слайд 8</vt:lpstr>
      <vt:lpstr>Участники проекта:</vt:lpstr>
      <vt:lpstr>Ожидаемые результаты</vt:lpstr>
      <vt:lpstr>Этапы подготовки к проекту:</vt:lpstr>
      <vt:lpstr>Утренняя гимнастика</vt:lpstr>
      <vt:lpstr>Корригирующая гимнастика</vt:lpstr>
      <vt:lpstr>Закаливание</vt:lpstr>
      <vt:lpstr>Спортивное развлечение</vt:lpstr>
      <vt:lpstr>Физкультура на улице</vt:lpstr>
      <vt:lpstr>Физкультура в физкультурном зале</vt:lpstr>
      <vt:lpstr>Прогулки</vt:lpstr>
      <vt:lpstr>«Витамины я люблю - быть здоровым я хочу». </vt:lpstr>
      <vt:lpstr>Работа с родителями:</vt:lpstr>
      <vt:lpstr>Выставка рисунков «Папа,мама,  я- спортивная семья»</vt:lpstr>
      <vt:lpstr>                   Вывод</vt:lpstr>
      <vt:lpstr>Слайд 23</vt:lpstr>
      <vt:lpstr> СПАСИБО   ЗА  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232</cp:revision>
  <dcterms:created xsi:type="dcterms:W3CDTF">2011-11-27T17:04:00Z</dcterms:created>
  <dcterms:modified xsi:type="dcterms:W3CDTF">2019-12-04T06:52:03Z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1033-10.2.0.7494</vt:lpwstr>
  </property>
</Properties>
</file>