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9" r:id="rId4"/>
    <p:sldId id="280" r:id="rId5"/>
    <p:sldId id="289" r:id="rId6"/>
    <p:sldId id="281" r:id="rId7"/>
    <p:sldId id="282" r:id="rId8"/>
    <p:sldId id="283" r:id="rId9"/>
    <p:sldId id="284" r:id="rId10"/>
    <p:sldId id="287" r:id="rId11"/>
    <p:sldId id="285" r:id="rId12"/>
    <p:sldId id="286" r:id="rId13"/>
    <p:sldId id="28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00"/>
    <a:srgbClr val="CCFF33"/>
    <a:srgbClr val="35759D"/>
    <a:srgbClr val="35B19D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37" autoAdjust="0"/>
    <p:restoredTop sz="95577" autoAdjust="0"/>
  </p:normalViewPr>
  <p:slideViewPr>
    <p:cSldViewPr>
      <p:cViewPr>
        <p:scale>
          <a:sx n="100" d="100"/>
          <a:sy n="100" d="100"/>
        </p:scale>
        <p:origin x="-4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12B0F3-42A3-455F-A497-6D1A1B86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A48B5-B777-4FBC-8124-F2E33135ED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5099B-AB9A-4091-955A-F008C91039D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3CDEB-F4AC-4FE4-85E3-4A07E462F33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94198-5387-44B0-93EC-14EF90F655A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2A97B-D8A9-4951-88F8-B6D2910DCA9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0D418-EE34-4E6A-A678-B6372B2D2F8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52224-A392-4A65-A294-F177C1CDE73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5EC81-A253-4775-8120-761013C0820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43771-B629-4162-AA43-75C0E1ED229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7B5DE-6A5A-4FFC-ADCA-636C7841590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5367C-4D23-416A-881F-143D073F404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B3CCA-E6A0-4E32-B0F0-364206ABC2E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E0D96-003D-4B94-9712-B4626A8562E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14925" y="2800350"/>
            <a:ext cx="3495675" cy="7048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14925" y="3752850"/>
            <a:ext cx="3495675" cy="6858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99263" y="438150"/>
            <a:ext cx="1887537" cy="5810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33475" y="438150"/>
            <a:ext cx="5513388" cy="5810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33475" y="19050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7275" y="19050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438150"/>
            <a:ext cx="724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905000"/>
            <a:ext cx="7315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286250" y="357188"/>
            <a:ext cx="4857750" cy="32146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сад присмотра и оздоровления № 46 «Светлячок» 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Рубцовск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Развивающая предметно пространственная среда  в группе раннего возраста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1,6 до 3 лет)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14925" y="4143375"/>
            <a:ext cx="3495675" cy="642938"/>
          </a:xfrm>
        </p:spPr>
        <p:txBody>
          <a:bodyPr/>
          <a:lstStyle/>
          <a:p>
            <a:pPr eaLnBrk="1" hangingPunct="1"/>
            <a:r>
              <a:rPr lang="ru-RU" sz="1800" smtClean="0"/>
              <a:t>Подготовили: Щербакова Ю.П.</a:t>
            </a:r>
          </a:p>
          <a:p>
            <a:pPr eaLnBrk="1" hangingPunct="1"/>
            <a:r>
              <a:rPr lang="ru-RU" sz="1800" smtClean="0"/>
              <a:t>                        Демьяненко И.В.</a:t>
            </a:r>
            <a:endParaRPr lang="en-US" sz="18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C:\Users\User\Desktop\ясли\bef24b4e-08fa-4e6e-bf75-44b97354bba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4325" y="1357313"/>
            <a:ext cx="36306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4" descr="C:\Users\User\Desktop\дс14\РППС\фото папка\20190925_1105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0" y="2571750"/>
            <a:ext cx="28638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5" descr="E:\Мои документы\Мои рисунки воссстановленные\Дети\img_640x480x24_028501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3946525"/>
            <a:ext cx="3535363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43000" y="357188"/>
            <a:ext cx="7772400" cy="593725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         Центр природы  и  экспериментирования</a:t>
            </a:r>
            <a:endParaRPr lang="ru-RU" sz="2000" dirty="0"/>
          </a:p>
        </p:txBody>
      </p:sp>
      <p:sp>
        <p:nvSpPr>
          <p:cNvPr id="13315" name="Текст 9"/>
          <p:cNvSpPr>
            <a:spLocks noGrp="1"/>
          </p:cNvSpPr>
          <p:nvPr>
            <p:ph type="body" idx="1"/>
          </p:nvPr>
        </p:nvSpPr>
        <p:spPr>
          <a:xfrm>
            <a:off x="285750" y="4000500"/>
            <a:ext cx="4286250" cy="2286000"/>
          </a:xfrm>
        </p:spPr>
        <p:txBody>
          <a:bodyPr/>
          <a:lstStyle/>
          <a:p>
            <a:r>
              <a:rPr lang="ru-RU" sz="1400" smtClean="0">
                <a:solidFill>
                  <a:srgbClr val="000000"/>
                </a:solidFill>
              </a:rPr>
              <a:t>Познавательно – исследовательская деятельность развивает восприятие, внимание, мышление, речь ребёнка. Смысловым центром этой деятельности является интерес к игровому материалу и действия с ним, благодаря которым ребёнок становится самостоятельным, начинает осознавать свои возможности. Макет «ферма» играя с ним дети знакомятся с понятие домашние животные. </a:t>
            </a:r>
          </a:p>
        </p:txBody>
      </p:sp>
      <p:pic>
        <p:nvPicPr>
          <p:cNvPr id="13316" name="Рисунок 5" descr="C:\Users\User\Desktop\ясли\ebd2e3e4-17dd-4d9f-9a67-aee5eee1171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3" y="3946525"/>
            <a:ext cx="338613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6" descr="C:\Users\User\Desktop\ясли\db271c94-728a-4696-b549-50aa5a815b3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38" y="1143000"/>
            <a:ext cx="26431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7" descr="C:\Users\User\Desktop\ясли\868a11b5-07ef-414e-908a-d5daba3ea74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0" y="1330325"/>
            <a:ext cx="3643313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88" y="500063"/>
            <a:ext cx="7772400" cy="450850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/>
              <a:t>    Уголок   уединения</a:t>
            </a:r>
            <a:endParaRPr lang="ru-RU" sz="2800" dirty="0"/>
          </a:p>
        </p:txBody>
      </p:sp>
      <p:sp>
        <p:nvSpPr>
          <p:cNvPr id="14339" name="Текст 9"/>
          <p:cNvSpPr>
            <a:spLocks noGrp="1"/>
          </p:cNvSpPr>
          <p:nvPr>
            <p:ph type="body" idx="1"/>
          </p:nvPr>
        </p:nvSpPr>
        <p:spPr>
          <a:xfrm>
            <a:off x="571500" y="5000625"/>
            <a:ext cx="8072438" cy="1071563"/>
          </a:xfrm>
        </p:spPr>
        <p:txBody>
          <a:bodyPr/>
          <a:lstStyle/>
          <a:p>
            <a:r>
              <a:rPr lang="ru-RU" sz="1600" smtClean="0">
                <a:solidFill>
                  <a:srgbClr val="000000"/>
                </a:solidFill>
              </a:rPr>
              <a:t>Уголок уединения в виде домика с семейными фотографиями, с игрушками принесенными из дома, мобильными телефонами, позволяет ребёнку отдохнуть, успокоится и получить положительные эмоции в адаптационный период. </a:t>
            </a:r>
          </a:p>
        </p:txBody>
      </p:sp>
      <p:pic>
        <p:nvPicPr>
          <p:cNvPr id="14340" name="Рисунок 5" descr="C:\Users\User\Desktop\ясли\eb3d207d-435c-43bb-8255-f91c207de1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75" y="1533525"/>
            <a:ext cx="2500313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6" descr="C:\Users\User\Desktop\ясли\27e27402-bb46-473a-8bef-f1da7ce80a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0" y="1643063"/>
            <a:ext cx="244316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7" descr="E:\Мои документы\Мои рисунки воссстановленные\1 группа\1 гр Демьян\SNC1882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14750" y="1376363"/>
            <a:ext cx="2149475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400" smtClean="0"/>
              <a:t>СПАСИБО 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000" smtClean="0"/>
              <a:t>Заголовок слайда</a:t>
            </a:r>
            <a:endParaRPr lang="ru-RU" sz="4000" smtClean="0"/>
          </a:p>
        </p:txBody>
      </p:sp>
      <p:sp>
        <p:nvSpPr>
          <p:cNvPr id="4099" name="Місце для вмісту 1"/>
          <p:cNvSpPr>
            <a:spLocks noGrp="1"/>
          </p:cNvSpPr>
          <p:nvPr>
            <p:ph sz="half" idx="2"/>
          </p:nvPr>
        </p:nvSpPr>
        <p:spPr>
          <a:xfrm>
            <a:off x="8286750" y="5715000"/>
            <a:ext cx="161925" cy="533400"/>
          </a:xfrm>
        </p:spPr>
        <p:txBody>
          <a:bodyPr/>
          <a:lstStyle/>
          <a:p>
            <a:endParaRPr lang="uk-UA" smtClean="0"/>
          </a:p>
        </p:txBody>
      </p:sp>
      <p:sp>
        <p:nvSpPr>
          <p:cNvPr id="4100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00063" y="1428750"/>
            <a:ext cx="8286750" cy="5072063"/>
          </a:xfrm>
        </p:spPr>
        <p:txBody>
          <a:bodyPr/>
          <a:lstStyle/>
          <a:p>
            <a:pPr algn="just"/>
            <a:r>
              <a:rPr lang="ru-RU" sz="1400" smtClean="0">
                <a:solidFill>
                  <a:srgbClr val="000000"/>
                </a:solidFill>
              </a:rPr>
              <a:t>Ранний возраст — этап, когда дети знакомятся с азами всех видов деятельности, проявляют предпосылки творчества и зачатки личностной оценки окружающего. Именно поэтому предметно-развивающая среда в группе раннего возраста в ДОУ должна характеризоваться: </a:t>
            </a:r>
          </a:p>
          <a:p>
            <a:pPr algn="just"/>
            <a:r>
              <a:rPr lang="ru-RU" sz="1400" smtClean="0">
                <a:solidFill>
                  <a:srgbClr val="000000"/>
                </a:solidFill>
              </a:rPr>
              <a:t>соразмерностью росту малышей и их физиологии; </a:t>
            </a:r>
          </a:p>
          <a:p>
            <a:pPr algn="just"/>
            <a:r>
              <a:rPr lang="ru-RU" sz="1400" smtClean="0">
                <a:solidFill>
                  <a:srgbClr val="000000"/>
                </a:solidFill>
              </a:rPr>
              <a:t>трансформируемостью, вариативностью, доступностью и абсолютной безопасностью; полифункциональностью — взаимозаменяемостью предметов окружающей среды, возможностью использовать предметную среду в любых формах деятельности; здоровьесберегающими технологиями (закаливание, укрепление здоровья); насыщенностью необходимым оборудованием, инвентарем и игрушками, способными обеспечить творческую, игровую, исследовательскую, физическую и познавательную активность, условия для самовыражения; доминированием дидактических игрушек, используемых в предметной деятельности.</a:t>
            </a:r>
          </a:p>
          <a:p>
            <a:pPr algn="just"/>
            <a:r>
              <a:rPr lang="ru-RU" sz="1400" smtClean="0">
                <a:solidFill>
                  <a:srgbClr val="000000"/>
                </a:solidFill>
              </a:rPr>
              <a:t>Предметно-пространственная среда в группе раннего развития должна быть богатой информативно, красочной и интересной, чтобы дети могли быстрее адаптироваться в ДОУ, чувствовать себя комфортно и уверенно в детском саду. Дети по своей натуре — экспериментаторы и исследователи, потому в развивающей среде они не только ставят, но и реализуют собственные цели, делают личные открытия и маленькие достижения. Так, развивающая среда, являясь источником личного опыта и практических знаний для малышей, стимулирует интерес к познанию, творческую энергию, коммуникабельность и дружелюбие</a:t>
            </a:r>
            <a:r>
              <a:rPr lang="ru-RU" sz="1400" smtClean="0"/>
              <a:t>.</a:t>
            </a:r>
            <a:endParaRPr lang="uk-UA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38150"/>
            <a:ext cx="7056437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Заголовок слайда</a:t>
            </a:r>
            <a:endParaRPr lang="en-US" sz="40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Місце для вмісту 1"/>
          <p:cNvSpPr>
            <a:spLocks noGrp="1"/>
          </p:cNvSpPr>
          <p:nvPr>
            <p:ph idx="1"/>
          </p:nvPr>
        </p:nvSpPr>
        <p:spPr>
          <a:xfrm>
            <a:off x="1714500" y="1071563"/>
            <a:ext cx="7105650" cy="5176837"/>
          </a:xfrm>
        </p:spPr>
        <p:txBody>
          <a:bodyPr/>
          <a:lstStyle/>
          <a:p>
            <a:pPr algn="just"/>
            <a:r>
              <a:rPr lang="ru-RU" sz="1600" smtClean="0"/>
              <a:t>Гибкое зонирование — позволяет построить среду таким образом, чтобы сферы активности детей не пересекались, благодаря чему каждый воспитанник занимается интересным ему делом, не мешая остальным.</a:t>
            </a:r>
          </a:p>
          <a:p>
            <a:pPr algn="just"/>
            <a:r>
              <a:rPr lang="ru-RU" sz="1600" smtClean="0"/>
              <a:t>В группе созданы различные игровые центры. </a:t>
            </a:r>
          </a:p>
          <a:p>
            <a:pPr algn="just"/>
            <a:r>
              <a:rPr lang="ru-RU" sz="1600" smtClean="0"/>
              <a:t>Для детей данного возраста характерно много двигаться, в группе имеется много свободного пространства для двигательной активности. В любое время созданная нами РППС легко трансформируется и делится на игровые зоны.</a:t>
            </a:r>
          </a:p>
          <a:p>
            <a:pPr algn="just"/>
            <a:r>
              <a:rPr lang="ru-RU" sz="1600" smtClean="0"/>
              <a:t>В группе созданы Центры:</a:t>
            </a:r>
          </a:p>
          <a:p>
            <a:pPr algn="just"/>
            <a:r>
              <a:rPr lang="ru-RU" sz="1600" smtClean="0"/>
              <a:t>«Двигательной активности»</a:t>
            </a:r>
          </a:p>
          <a:p>
            <a:pPr algn="just"/>
            <a:r>
              <a:rPr lang="ru-RU" sz="1600" smtClean="0"/>
              <a:t>«Конструирования»</a:t>
            </a:r>
          </a:p>
          <a:p>
            <a:pPr algn="just"/>
            <a:r>
              <a:rPr lang="ru-RU" sz="1600" smtClean="0"/>
              <a:t>«Уединения»</a:t>
            </a:r>
          </a:p>
          <a:p>
            <a:pPr algn="just"/>
            <a:r>
              <a:rPr lang="ru-RU" sz="1600" smtClean="0"/>
              <a:t>«Развития»</a:t>
            </a:r>
          </a:p>
          <a:p>
            <a:pPr algn="just"/>
            <a:r>
              <a:rPr lang="ru-RU" sz="1600" smtClean="0"/>
              <a:t>«Творчества и книги»</a:t>
            </a:r>
          </a:p>
          <a:p>
            <a:pPr algn="just"/>
            <a:r>
              <a:rPr lang="ru-RU" sz="1600" smtClean="0"/>
              <a:t>« </a:t>
            </a:r>
            <a:r>
              <a:rPr lang="uk-UA" sz="1600" smtClean="0"/>
              <a:t>Природы и зкспериментирования</a:t>
            </a:r>
            <a:r>
              <a:rPr lang="ru-RU" sz="1600" smtClean="0"/>
              <a:t> »</a:t>
            </a:r>
            <a:endParaRPr lang="uk-UA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smtClean="0"/>
              <a:t>Центр «Двигательной активности»</a:t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6147" name="Текст 10"/>
          <p:cNvSpPr>
            <a:spLocks noGrp="1"/>
          </p:cNvSpPr>
          <p:nvPr>
            <p:ph type="body" idx="4294967295"/>
          </p:nvPr>
        </p:nvSpPr>
        <p:spPr>
          <a:xfrm>
            <a:off x="0" y="5572125"/>
            <a:ext cx="8501063" cy="1143000"/>
          </a:xfrm>
        </p:spPr>
        <p:txBody>
          <a:bodyPr/>
          <a:lstStyle/>
          <a:p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центре размещена передвижная тележка со спортивным оборудованием и атрибутами для подвижных игр. Горка, талакары, прыгуны служат дополнительным средством в стимулировании движений.</a:t>
            </a:r>
          </a:p>
        </p:txBody>
      </p:sp>
      <p:pic>
        <p:nvPicPr>
          <p:cNvPr id="6148" name="Picture 4" descr="C:\Users\User\Desktop\ясли\c633ddd3-2f30-4528-b694-a5a12cd1478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57188" y="1643063"/>
            <a:ext cx="2695575" cy="3594100"/>
          </a:xfrm>
          <a:noFill/>
        </p:spPr>
      </p:pic>
      <p:pic>
        <p:nvPicPr>
          <p:cNvPr id="6149" name="Picture 5" descr="C:\Users\User\Desktop\ясли\b88a26bb-4934-47af-86f7-c5d73616895c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50" y="1143000"/>
            <a:ext cx="2803525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9" descr="C:\Users\User\Desktop\ясли\c5f0988f-b320-4ba7-9293-fd9b5ea8720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75" y="1500188"/>
            <a:ext cx="2500313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" name="Picture 5" descr="12d5518f-74a6-4727-bc0b-cad4cbd204b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034" y="2428868"/>
            <a:ext cx="3611592" cy="2947457"/>
          </a:xfrm>
          <a:effectLst>
            <a:softEdge rad="112500"/>
          </a:effectLst>
        </p:spPr>
      </p:pic>
      <p:pic>
        <p:nvPicPr>
          <p:cNvPr id="8" name="Picture 7" descr="de698432-f121-4009-aa8b-80d0560f004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929190" y="1928802"/>
            <a:ext cx="3560624" cy="3171836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5929313" cy="571500"/>
          </a:xfrm>
        </p:spPr>
        <p:txBody>
          <a:bodyPr/>
          <a:lstStyle/>
          <a:p>
            <a:r>
              <a:rPr lang="ru-RU" sz="2000" smtClean="0"/>
              <a:t>                       Центр  развития</a:t>
            </a:r>
          </a:p>
        </p:txBody>
      </p:sp>
      <p:sp>
        <p:nvSpPr>
          <p:cNvPr id="8195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0" y="4857750"/>
            <a:ext cx="8643938" cy="1714500"/>
          </a:xfrm>
        </p:spPr>
        <p:txBody>
          <a:bodyPr/>
          <a:lstStyle/>
          <a:p>
            <a:r>
              <a:rPr lang="ru-RU" sz="1400" smtClean="0"/>
              <a:t>В центре размещены развивающие игры и игрушки, направленные на формирование представлений о форме, цвете, величине предметов, развитие мелкой, крупной моторики рук, координации ручных  движений, тактильных ощущений. </a:t>
            </a:r>
          </a:p>
          <a:p>
            <a:r>
              <a:rPr lang="ru-RU" sz="1400" smtClean="0"/>
              <a:t> Многообразие и удобное размещение игрушек делают центр очень привлекательным для детей, позволяя выбрать игры и игрушки, которые интересны им в данный период времени.</a:t>
            </a:r>
          </a:p>
        </p:txBody>
      </p:sp>
      <p:pic>
        <p:nvPicPr>
          <p:cNvPr id="11266" name="Picture 2" descr="C:\Users\User\Desktop\ясли\a00cd188-86ff-46c6-8d5d-534ade43a9a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625190"/>
            <a:ext cx="3452794" cy="2589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User\Desktop\ясли\1256c929-b9eb-4b03-9827-f183d0590fa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2500306"/>
            <a:ext cx="3071833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5" name="Picture 7" descr="e8ceb39d-0680-4166-aa6b-8ccab9dfd5bc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50090" y="357166"/>
            <a:ext cx="1830989" cy="3252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Рисунок 3" descr="C:\Users\User\Desktop\ясли\9b6f4a2a-1bac-4616-a086-4c1a364376d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749104"/>
            <a:ext cx="3694140" cy="2735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Рисунок 4" descr="C:\Users\User\Desktop\ясли\1ed8bea2-51e3-4f97-8a76-02e004eb6c3b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3649994"/>
            <a:ext cx="2847968" cy="2980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Рисунок 5" descr="C:\Users\User\Desktop\дс14\РППС\фото папка\20191122_09403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11986" y="428604"/>
            <a:ext cx="2459951" cy="3143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3" descr="C:\Users\User\Desktop\ясли\cb1986d1-e6e3-4913-baba-25d4b8c02ff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43570" y="308180"/>
            <a:ext cx="2428892" cy="3192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smtClean="0"/>
              <a:t>            Центры  изобразительного творчества и книги</a:t>
            </a:r>
          </a:p>
        </p:txBody>
      </p:sp>
      <p:sp>
        <p:nvSpPr>
          <p:cNvPr id="10243" name="Содержимое 8"/>
          <p:cNvSpPr>
            <a:spLocks noGrp="1"/>
          </p:cNvSpPr>
          <p:nvPr>
            <p:ph idx="4294967295"/>
          </p:nvPr>
        </p:nvSpPr>
        <p:spPr>
          <a:xfrm>
            <a:off x="0" y="4929188"/>
            <a:ext cx="8472488" cy="1500187"/>
          </a:xfrm>
        </p:spPr>
        <p:txBody>
          <a:bodyPr/>
          <a:lstStyle/>
          <a:p>
            <a:pPr>
              <a:buFontTx/>
              <a:buNone/>
            </a:pPr>
            <a:r>
              <a:rPr lang="ru-RU" sz="1200" smtClean="0">
                <a:solidFill>
                  <a:srgbClr val="000000"/>
                </a:solidFill>
              </a:rPr>
              <a:t> В центре  творчества   созданы условия для развития творческой индивидуальности каждого ребёнка средствами</a:t>
            </a:r>
          </a:p>
          <a:p>
            <a:pPr>
              <a:buFontTx/>
              <a:buNone/>
            </a:pPr>
            <a:r>
              <a:rPr lang="ru-RU" sz="1200" smtClean="0">
                <a:solidFill>
                  <a:srgbClr val="000000"/>
                </a:solidFill>
              </a:rPr>
              <a:t>разных видов изобразительной деятельности. </a:t>
            </a:r>
          </a:p>
          <a:p>
            <a:pPr>
              <a:buFontTx/>
              <a:buNone/>
            </a:pPr>
            <a:r>
              <a:rPr lang="ru-RU" sz="1200" smtClean="0">
                <a:solidFill>
                  <a:srgbClr val="000000"/>
                </a:solidFill>
              </a:rPr>
              <a:t>Уголок книги в виде паровозика вызывает  у детей интерес не только к художественной литературе, а также</a:t>
            </a:r>
          </a:p>
          <a:p>
            <a:pPr>
              <a:buFontTx/>
              <a:buNone/>
            </a:pPr>
            <a:r>
              <a:rPr lang="ru-RU" sz="1200" smtClean="0">
                <a:solidFill>
                  <a:srgbClr val="000000"/>
                </a:solidFill>
              </a:rPr>
              <a:t>позволяет  трансформировать пространство группы, а также использовать как  атрибут в сюжетной  игре. Мягкое</a:t>
            </a:r>
          </a:p>
          <a:p>
            <a:pPr>
              <a:buFontTx/>
              <a:buNone/>
            </a:pPr>
            <a:r>
              <a:rPr lang="ru-RU" sz="1200" smtClean="0">
                <a:solidFill>
                  <a:srgbClr val="000000"/>
                </a:solidFill>
              </a:rPr>
              <a:t>кресло это любимое место малышей, оно создаёт  атмосферу уюта. Кресло не имеет каркаса ,что позволяет</a:t>
            </a:r>
          </a:p>
          <a:p>
            <a:pPr>
              <a:buFontTx/>
              <a:buNone/>
            </a:pPr>
            <a:r>
              <a:rPr lang="ru-RU" sz="1200" smtClean="0">
                <a:solidFill>
                  <a:srgbClr val="000000"/>
                </a:solidFill>
              </a:rPr>
              <a:t>изменять его форму. Например организовать игру карусель</a:t>
            </a:r>
          </a:p>
        </p:txBody>
      </p:sp>
      <p:sp>
        <p:nvSpPr>
          <p:cNvPr id="10244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2471738" cy="3279775"/>
          </a:xfrm>
        </p:spPr>
        <p:txBody>
          <a:bodyPr/>
          <a:lstStyle/>
          <a:p>
            <a:r>
              <a:rPr lang="ru-RU" smtClean="0"/>
              <a:t>Центр книги и изобразительная деятельность</a:t>
            </a:r>
          </a:p>
        </p:txBody>
      </p:sp>
      <p:pic>
        <p:nvPicPr>
          <p:cNvPr id="10245" name="Рисунок 2" descr="C:\Users\User\Desktop\ясли\c3c0c5a9-9e1e-4983-b0bf-46ec4491cf3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88" y="1428750"/>
            <a:ext cx="2392362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3" descr="C:\Users\User\Desktop\ясли\74312a6f-04d9-4173-a14a-61b4e6424d9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3" y="1619250"/>
            <a:ext cx="23622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4" descr="C:\Users\User\Desktop\ясли\df45e9d2-054a-400a-ae11-3684ea71441c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50" y="1403350"/>
            <a:ext cx="2786063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</a:t>
            </a:r>
            <a:r>
              <a:rPr lang="ru-RU" sz="2000" smtClean="0"/>
              <a:t>Игровой центр</a:t>
            </a:r>
          </a:p>
        </p:txBody>
      </p:sp>
      <p:sp>
        <p:nvSpPr>
          <p:cNvPr id="11267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500063" y="4857750"/>
            <a:ext cx="8643937" cy="1785938"/>
          </a:xfrm>
        </p:spPr>
        <p:txBody>
          <a:bodyPr/>
          <a:lstStyle/>
          <a:p>
            <a:r>
              <a:rPr lang="ru-RU" sz="1800" smtClean="0">
                <a:solidFill>
                  <a:srgbClr val="000000"/>
                </a:solidFill>
              </a:rPr>
              <a:t>Игровая зона расположена так, что создаёт пространство для вариативной игровой деятельности: игр с различными видами конструктора, мягкими модулями для сюжетно –ролевых игр.  С помощью мягких модулей   у воспитанников имеется возможность  построить свое игровое пространство.</a:t>
            </a:r>
          </a:p>
        </p:txBody>
      </p:sp>
      <p:pic>
        <p:nvPicPr>
          <p:cNvPr id="11268" name="Рисунок 2" descr="C:\Users\User\Desktop\ясли\88a72903-a925-4154-bd8e-1c5ab225f9d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1541463"/>
            <a:ext cx="314325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3" descr="C:\Users\User\Desktop\ясли\89593229-0e87-49d8-8f05-b5cf05d0b5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3813" y="714375"/>
            <a:ext cx="2627312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4" descr="C:\Users\User\Desktop\дс14\РППС\фото папка\20191122_09333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7938" y="1643063"/>
            <a:ext cx="2254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3fced5a6d80abbf452680a5ba8b2dcd91fa8"/>
</p:tagLst>
</file>

<file path=ppt/theme/theme1.xml><?xml version="1.0" encoding="utf-8"?>
<a:theme xmlns:a="http://schemas.openxmlformats.org/drawingml/2006/main" name="oberegi">
  <a:themeElements>
    <a:clrScheme name="powerpoint-template-24 14">
      <a:dk1>
        <a:srgbClr val="4D4D4D"/>
      </a:dk1>
      <a:lt1>
        <a:srgbClr val="FFFFFF"/>
      </a:lt1>
      <a:dk2>
        <a:srgbClr val="4D4D4D"/>
      </a:dk2>
      <a:lt2>
        <a:srgbClr val="888888"/>
      </a:lt2>
      <a:accent1>
        <a:srgbClr val="9E9E9E"/>
      </a:accent1>
      <a:accent2>
        <a:srgbClr val="BEBEBE"/>
      </a:accent2>
      <a:accent3>
        <a:srgbClr val="FFFFFF"/>
      </a:accent3>
      <a:accent4>
        <a:srgbClr val="404040"/>
      </a:accent4>
      <a:accent5>
        <a:srgbClr val="CCCCCC"/>
      </a:accent5>
      <a:accent6>
        <a:srgbClr val="ACACAC"/>
      </a:accent6>
      <a:hlink>
        <a:srgbClr val="BDD006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C90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A21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BDD0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oberegi</Template>
  <TotalTime>0</TotalTime>
  <Words>655</Words>
  <Application>Microsoft Office PowerPoint</Application>
  <PresentationFormat>Экран (4:3)</PresentationFormat>
  <Paragraphs>52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oberegi</vt:lpstr>
      <vt:lpstr>МБДОУ «Детский сад присмотра и оздоровления № 46 «Светлячок»  г. Рубцовск      Развивающая предметно пространственная среда  в группе раннего возраста  (от 1,6 до 3 лет)</vt:lpstr>
      <vt:lpstr>Заголовок слайда</vt:lpstr>
      <vt:lpstr>Заголовок слайда</vt:lpstr>
      <vt:lpstr>Центр «Двигательной активности» </vt:lpstr>
      <vt:lpstr>Слайд 5</vt:lpstr>
      <vt:lpstr>                       Центр  развития</vt:lpstr>
      <vt:lpstr>Слайд 7</vt:lpstr>
      <vt:lpstr>            Центры  изобразительного творчества и книги</vt:lpstr>
      <vt:lpstr>         Игровой центр</vt:lpstr>
      <vt:lpstr>Слайд 10</vt:lpstr>
      <vt:lpstr>         Центр природы  и  экспериментирования</vt:lpstr>
      <vt:lpstr>    Уголок   уединения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2022-03-16T07:48:45Z</dcterms:created>
  <dcterms:modified xsi:type="dcterms:W3CDTF">2022-03-16T08:09:14Z</dcterms:modified>
</cp:coreProperties>
</file>