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8" d="100"/>
          <a:sy n="48" d="100"/>
        </p:scale>
        <p:origin x="53" y="16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F7AD2-A9E6-4D8E-9138-0025E3F69B17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642C0-599C-419D-B2A7-132796349B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3299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F7AD2-A9E6-4D8E-9138-0025E3F69B17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642C0-599C-419D-B2A7-132796349B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3705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F7AD2-A9E6-4D8E-9138-0025E3F69B17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642C0-599C-419D-B2A7-132796349B8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988110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F7AD2-A9E6-4D8E-9138-0025E3F69B17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642C0-599C-419D-B2A7-132796349B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5444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F7AD2-A9E6-4D8E-9138-0025E3F69B17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642C0-599C-419D-B2A7-132796349B8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80592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F7AD2-A9E6-4D8E-9138-0025E3F69B17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642C0-599C-419D-B2A7-132796349B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45485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F7AD2-A9E6-4D8E-9138-0025E3F69B17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642C0-599C-419D-B2A7-132796349B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67103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F7AD2-A9E6-4D8E-9138-0025E3F69B17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642C0-599C-419D-B2A7-132796349B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618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F7AD2-A9E6-4D8E-9138-0025E3F69B17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642C0-599C-419D-B2A7-132796349B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34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F7AD2-A9E6-4D8E-9138-0025E3F69B17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642C0-599C-419D-B2A7-132796349B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2167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F7AD2-A9E6-4D8E-9138-0025E3F69B17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642C0-599C-419D-B2A7-132796349B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46901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F7AD2-A9E6-4D8E-9138-0025E3F69B17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642C0-599C-419D-B2A7-132796349B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29792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F7AD2-A9E6-4D8E-9138-0025E3F69B17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642C0-599C-419D-B2A7-132796349B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531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F7AD2-A9E6-4D8E-9138-0025E3F69B17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642C0-599C-419D-B2A7-132796349B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2749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F7AD2-A9E6-4D8E-9138-0025E3F69B17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642C0-599C-419D-B2A7-132796349B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1702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F7AD2-A9E6-4D8E-9138-0025E3F69B17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642C0-599C-419D-B2A7-132796349B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3870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0F7AD2-A9E6-4D8E-9138-0025E3F69B17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F2642C0-599C-419D-B2A7-132796349B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404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sz="4800" b="1" dirty="0" smtClean="0"/>
              <a:t>РППС по </a:t>
            </a:r>
            <a:r>
              <a:rPr lang="ru-RU" sz="4800" b="1" smtClean="0"/>
              <a:t>речевому </a:t>
            </a:r>
            <a:r>
              <a:rPr lang="ru-RU" sz="4800" b="1" smtClean="0"/>
              <a:t>развитию</a:t>
            </a:r>
            <a:br>
              <a:rPr lang="ru-RU" sz="4800" b="1" smtClean="0"/>
            </a:br>
            <a:r>
              <a:rPr lang="ru-RU" sz="4800" smtClean="0"/>
              <a:t> </a:t>
            </a:r>
            <a:r>
              <a:rPr lang="ru-RU" sz="4800" dirty="0" smtClean="0"/>
              <a:t>в </a:t>
            </a:r>
            <a:r>
              <a:rPr lang="ru-RU" sz="4800" dirty="0" smtClean="0"/>
              <a:t>подготовительной к школе </a:t>
            </a:r>
            <a:r>
              <a:rPr lang="ru-RU" sz="4800" dirty="0" smtClean="0"/>
              <a:t>группе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9837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134" y="180108"/>
            <a:ext cx="8596668" cy="1320800"/>
          </a:xfrm>
        </p:spPr>
        <p:txBody>
          <a:bodyPr/>
          <a:lstStyle/>
          <a:p>
            <a:pPr algn="ctr"/>
            <a:r>
              <a:rPr lang="ru-RU" dirty="0" smtClean="0"/>
              <a:t>Книжный уголок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840508"/>
            <a:ext cx="8596668" cy="3880773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книжек-малышек своими руками 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893" y="1614805"/>
            <a:ext cx="5022501" cy="376687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88" y="2347536"/>
            <a:ext cx="5501793" cy="412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509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006" y="96982"/>
            <a:ext cx="8596668" cy="1320800"/>
          </a:xfrm>
        </p:spPr>
        <p:txBody>
          <a:bodyPr/>
          <a:lstStyle/>
          <a:p>
            <a:pPr algn="ctr"/>
            <a:r>
              <a:rPr lang="ru-RU" dirty="0" smtClean="0"/>
              <a:t>Театральный уголок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57382"/>
            <a:ext cx="9698182" cy="3880773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театральном уголке много разнообразных видов театра : театр на конусах, пальчиковый театр, театр деревянных фигурок и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тд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219" y="2230581"/>
            <a:ext cx="5301673" cy="39762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85" y="1955801"/>
            <a:ext cx="4457006" cy="3342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536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286" y="1500855"/>
            <a:ext cx="5592113" cy="419408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8546" y="1628820"/>
            <a:ext cx="5250872" cy="3938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8333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297" y="110837"/>
            <a:ext cx="8596668" cy="1320800"/>
          </a:xfrm>
        </p:spPr>
        <p:txBody>
          <a:bodyPr/>
          <a:lstStyle/>
          <a:p>
            <a:pPr algn="ctr"/>
            <a:r>
              <a:rPr lang="ru-RU" dirty="0" smtClean="0"/>
              <a:t>Игры по развитию речи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71237"/>
            <a:ext cx="8596668" cy="3880773"/>
          </a:xfrm>
        </p:spPr>
        <p:txBody>
          <a:bodyPr>
            <a:normAutofit/>
          </a:bodyPr>
          <a:lstStyle/>
          <a:p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Дедактический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материал и разнообразные игры по развитию речи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094" y="1731817"/>
            <a:ext cx="5326303" cy="399472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32" y="2179781"/>
            <a:ext cx="4729018" cy="3546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849974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</TotalTime>
  <Words>45</Words>
  <Application>Microsoft Office PowerPoint</Application>
  <PresentationFormat>Широкоэкранный</PresentationFormat>
  <Paragraphs>7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Times New Roman</vt:lpstr>
      <vt:lpstr>Trebuchet MS</vt:lpstr>
      <vt:lpstr>Wingdings 3</vt:lpstr>
      <vt:lpstr>Аспект</vt:lpstr>
      <vt:lpstr>РППС по речевому развитию  в подготовительной к школе группе</vt:lpstr>
      <vt:lpstr>Книжный уголок</vt:lpstr>
      <vt:lpstr>Театральный уголок  </vt:lpstr>
      <vt:lpstr>Презентация PowerPoint</vt:lpstr>
      <vt:lpstr>Игры по развитию речи 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 Храмченко</dc:creator>
  <cp:lastModifiedBy>Учетная запись Майкрософт</cp:lastModifiedBy>
  <cp:revision>5</cp:revision>
  <dcterms:created xsi:type="dcterms:W3CDTF">2021-02-28T13:15:46Z</dcterms:created>
  <dcterms:modified xsi:type="dcterms:W3CDTF">2022-04-19T15:05:45Z</dcterms:modified>
</cp:coreProperties>
</file>