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5F46-E868-4141-8F90-544C8128EAC9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1F45-F75F-4FB1-A0C2-D9404C79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5357818" cy="292893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Родительское собрание</a:t>
            </a:r>
            <a:br>
              <a:rPr lang="ru-RU" sz="4000" dirty="0" smtClean="0"/>
            </a:br>
            <a:r>
              <a:rPr lang="ru-RU" sz="4000" dirty="0" smtClean="0"/>
              <a:t>« Мы любим экспериментировать!»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4486284" cy="1400188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Подготовила: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Петренко Ирина </a:t>
            </a:r>
            <a:r>
              <a:rPr lang="ru-RU" sz="2000" dirty="0" smtClean="0">
                <a:solidFill>
                  <a:schemeClr val="tx1"/>
                </a:solidFill>
              </a:rPr>
              <a:t>Анатольевна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МБДОУ « Детский сад № 46 «Светлячок»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Эксперименты с искусственным снегом</a:t>
            </a:r>
            <a:endParaRPr lang="ru-RU" sz="3200" dirty="0"/>
          </a:p>
        </p:txBody>
      </p:sp>
      <p:pic>
        <p:nvPicPr>
          <p:cNvPr id="7" name="Содержимое 6" descr="IMG_45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3438" y="4143380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42910" y="1428736"/>
            <a:ext cx="4038600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Одним из способов изготовления снега в домашних условиях является изготовление  снега из пены для бритья и пищевой соды. Сода и пена для бритья тщательно перемешиваются друг с другом. Снег получается приятным на ощупь, прохладным и белым как настоящий снег. Снег может храниться в контейнере и использоваться для игры в течении двух недель. Процесс изготовления снега необычен, и вызывает у детей полный восторг.</a:t>
            </a:r>
            <a:endParaRPr lang="ru-RU" sz="2000" dirty="0"/>
          </a:p>
        </p:txBody>
      </p:sp>
      <p:pic>
        <p:nvPicPr>
          <p:cNvPr id="8" name="Рисунок 7" descr="IMG_45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357298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Результативность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Систематические занятия по развитию детского экспериментирования во всех его формах и видах являются необходимым условием успешного становления личности дошкольника, развитию познавательного интереса, воспитанию потребности к целостному восприятию окружающего мира.</a:t>
            </a:r>
            <a:endParaRPr lang="ru-RU" sz="2400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/>
          <a:srcRect b="11506"/>
          <a:stretch>
            <a:fillRect/>
          </a:stretch>
        </p:blipFill>
        <p:spPr>
          <a:xfrm>
            <a:off x="4714876" y="2071678"/>
            <a:ext cx="4264028" cy="283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-на-пес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" y="0"/>
            <a:ext cx="91440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«Ребенок познает окружающий мир в процессе любой своей деятельности, но именно в познавательно-исследовательской деятельности дошкольник получает возможность впрямую удовлетворить присущую ему любознательность, практикуется в установлении связей между предметами</a:t>
            </a:r>
            <a:br>
              <a:rPr lang="ru-RU" sz="2400" dirty="0" smtClean="0"/>
            </a:br>
            <a:r>
              <a:rPr lang="ru-RU" sz="2400" dirty="0" smtClean="0"/>
              <a:t>и явлениями, что позволяет ему не только расширить но и упорядочить свои представления о мире.» (Короткова Н. А.)</a:t>
            </a:r>
            <a:br>
              <a:rPr lang="ru-RU" sz="2400" dirty="0" smtClean="0"/>
            </a:br>
            <a:r>
              <a:rPr lang="ru-RU" sz="2400" dirty="0" smtClean="0"/>
              <a:t>В раннем дошкольном детстве метод экспериментирования является самым эффективным методом познания окружающего мира.</a:t>
            </a:r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012016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76359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Эксперименты составляют основу всякого знания, без них любые понятия превращаются в сухие абстракции. В раннем дошкольном возрасте детское экспериментирование является тем методом обучения, который позволяет дошкольнику моделировать в своем сознании целостную картину мира, основанную на собственных опытах и наблюдениях, способствующую </a:t>
            </a:r>
            <a:br>
              <a:rPr lang="ru-RU" sz="2600" dirty="0" smtClean="0"/>
            </a:br>
            <a:r>
              <a:rPr lang="ru-RU" sz="2600" dirty="0" smtClean="0"/>
              <a:t>установлению взаимозависимостей и закономерностей.</a:t>
            </a:r>
            <a:br>
              <a:rPr lang="ru-RU" sz="2600" dirty="0" smtClean="0"/>
            </a:br>
            <a:r>
              <a:rPr lang="ru-RU" sz="2600" dirty="0" smtClean="0"/>
              <a:t>Главное достоинство экспериментальной деятельности детей в том, что она дает реальные представления о различных сторонах изучаемого объекта, о его взаимоотношениях с другими объектами и со средой обитания.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5562215_85559177_krup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Сформировать у родителей представление об </a:t>
            </a:r>
            <a:br>
              <a:rPr lang="ru-RU" sz="2400" dirty="0" smtClean="0"/>
            </a:br>
            <a:r>
              <a:rPr lang="ru-RU" sz="2400" dirty="0" smtClean="0"/>
              <a:t>экспериментальной деятельности детей раннего возраста и ее значении для всестороннего развития личности ребенка.</a:t>
            </a:r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0x440_1_870d1077c7660197effc798f1626b670@700x467_0xc0a839a2_211452072014606347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Обучающая: научить родителей организовывать игры-эксперименты в домашних условиях;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Развивающая: показать важность работы по проведению игр-экспериментов с детьми раннего возраста, способствующей формированию знаний об окружающем мире;</a:t>
            </a:r>
            <a:br>
              <a:rPr lang="ru-RU" sz="2400" dirty="0" smtClean="0"/>
            </a:br>
            <a:r>
              <a:rPr lang="ru-RU" sz="2400" dirty="0" smtClean="0"/>
              <a:t> </a:t>
            </a:r>
          </a:p>
          <a:p>
            <a:r>
              <a:rPr lang="ru-RU" sz="2400" dirty="0" smtClean="0"/>
              <a:t>Воспитательная: формировать позитивные взаимоотношения между родителями и сотрудниками детского сада.</a:t>
            </a:r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Эксперименты с песком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Эксперименты с песком относятся к группе самодеятельных экспериментов, то есть ребенок может сам без непосредственного участия педагога организовать эксперимент. Такие игры-эксперименты развивают и закрепляют у детей представление о форме, цвете, величине, качестве предметов, развивают мелкую моторику. </a:t>
            </a:r>
            <a:endParaRPr lang="ru-RU" sz="2400" dirty="0"/>
          </a:p>
        </p:txBody>
      </p:sp>
      <p:pic>
        <p:nvPicPr>
          <p:cNvPr id="4" name="Рисунок 3" descr="IMG_4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285860"/>
            <a:ext cx="3584577" cy="2688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6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071942"/>
            <a:ext cx="3238490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Эксперименты с водой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Эксперименты с водой открывают широкие возможности для познавательного  развития детей. Наливая и переливая воду в различные емкости, погружая в воду игрушки ребенок получает новые впечатления, испытывает положительные эмоции, знакомится со свойствами воды и других предметов.</a:t>
            </a:r>
            <a:endParaRPr lang="ru-RU" sz="2400" dirty="0"/>
          </a:p>
        </p:txBody>
      </p:sp>
      <p:pic>
        <p:nvPicPr>
          <p:cNvPr id="5" name="Рисунок 4" descr="IMG_4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214422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45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714752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Эксперименты с крупой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Эксперименты с крупой развивают мелкую моторику, координацию движений, память, слуховое восприятие. При соприкосновении рук и ног с крупой происходит активизация активных точек, которые отвечают за работу внутренних органов и систем организма.</a:t>
            </a:r>
            <a:endParaRPr lang="ru-RU" sz="2400" dirty="0"/>
          </a:p>
        </p:txBody>
      </p:sp>
      <p:pic>
        <p:nvPicPr>
          <p:cNvPr id="4" name="Рисунок 3" descr="IMG_4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142985"/>
            <a:ext cx="2928958" cy="264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45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43380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Эксперименты с мыльной пеной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Данные эксперименты способствуют развитию сенсорной системы детей: зрения, обоняния, температурной чувствительности. Сенсомоторный уровень является базовым  для дальнейшего развития высших психических функций: восприятия, памяти, мышления, речи.</a:t>
            </a:r>
            <a:endParaRPr lang="ru-RU" sz="2400" dirty="0"/>
          </a:p>
        </p:txBody>
      </p:sp>
      <p:pic>
        <p:nvPicPr>
          <p:cNvPr id="4" name="Рисунок 3" descr="IMG_65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353" y="1285860"/>
            <a:ext cx="333377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6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929066"/>
            <a:ext cx="3492496" cy="2619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343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Родительское собрание « Мы любим экспериментировать!»</vt:lpstr>
      <vt:lpstr>Актуальность</vt:lpstr>
      <vt:lpstr>Слайд 3</vt:lpstr>
      <vt:lpstr>Цель</vt:lpstr>
      <vt:lpstr>Задачи</vt:lpstr>
      <vt:lpstr>Эксперименты с песком</vt:lpstr>
      <vt:lpstr>Эксперименты с водой</vt:lpstr>
      <vt:lpstr>Эксперименты с крупой</vt:lpstr>
      <vt:lpstr>Эксперименты с мыльной пеной</vt:lpstr>
      <vt:lpstr>Эксперименты с искусственным снегом</vt:lpstr>
      <vt:lpstr>Результативность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 Мы любим экспериментировать!»</dc:title>
  <dc:creator>User</dc:creator>
  <cp:lastModifiedBy>PC</cp:lastModifiedBy>
  <cp:revision>26</cp:revision>
  <dcterms:created xsi:type="dcterms:W3CDTF">2016-08-17T16:35:42Z</dcterms:created>
  <dcterms:modified xsi:type="dcterms:W3CDTF">2021-10-06T12:43:09Z</dcterms:modified>
</cp:coreProperties>
</file>