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  <p:sldId id="266" r:id="rId9"/>
    <p:sldId id="265" r:id="rId10"/>
    <p:sldId id="264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s://f60a9d78cb2952f9917f-c3f6d1586b2580acbe6579e8eb935fd7.ssl.cf1.rackcdn.com/60734911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8" y="0"/>
            <a:ext cx="915843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ycast.ru/uploads/2014/12/26/11289449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41" y="3717032"/>
            <a:ext cx="2899355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mg-fotki.yandex.ru/get/20/27156178.2b5/0_1b03e4_b08439a0_XL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438" y="0"/>
            <a:ext cx="2786238" cy="1783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71613"/>
            <a:ext cx="8101042" cy="202883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  <a:latin typeface="Arial Narrow" pitchFamily="34" charset="0"/>
              </a:rPr>
              <a:t>Фотоотчет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. "Фантазии на зимнюю тему"</a:t>
            </a:r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Оформление участка средней группы зимой.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Воспитатели: </a:t>
            </a:r>
            <a:r>
              <a:rPr lang="ru-RU" sz="2000" b="1" dirty="0" err="1" smtClean="0">
                <a:solidFill>
                  <a:srgbClr val="002060"/>
                </a:solidFill>
              </a:rPr>
              <a:t>Радионова</a:t>
            </a:r>
            <a:r>
              <a:rPr lang="ru-RU" sz="2000" b="1" dirty="0" smtClean="0">
                <a:solidFill>
                  <a:srgbClr val="002060"/>
                </a:solidFill>
              </a:rPr>
              <a:t> Н. А.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             Калинина А. Д.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3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группа\2 группа\участок зма 2020\20200121_131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357718" cy="442915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429256" y="0"/>
            <a:ext cx="28575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любимый взрослыми и детьми зимний праздник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Новый год! И конечно же, наша красавица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елочка, радостно встречает нас не только на празднике, но и на нашем участке. Красиво оформлена, яркая и не много сказочная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одна из самых любимых детьми построек.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               2.Красивая </a:t>
            </a:r>
            <a:r>
              <a:rPr lang="ru-RU" sz="2200" dirty="0" err="1" smtClean="0"/>
              <a:t>гусеничка</a:t>
            </a:r>
            <a:r>
              <a:rPr lang="ru-RU" sz="2200" dirty="0" smtClean="0"/>
              <a:t> очень нравится ребятам.                   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Они с радостью упражняются – перешагивая, переползая через нее.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D:\2 группа\2 группа\участок зма 2020\20200121_132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987" y="1600200"/>
            <a:ext cx="412602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50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Оформление участка средней группы зимой.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Зимний период, пожалуй, самый необычный по своей  творческой насыщенности из всех времен года, когда участок любой возрастной группы в ДОО буквально превращается в маленькую сказочную страну. И, действительно, зима для маленьких детей- настоящая  волшебница, которая дарит много радостных эмоций и ярких впечатлений!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Прогулки в зимнее время несколько отличаются от прогулок в другое время года – они не такие частые (это зависит от погодных условий), но даже при таких обстоятельствах, каждая прогулка должна приносить детям максимальную пользу (оздоровление, радостное эмоциональное состояние).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поэтому, фантазируя на зимнюю тему, создавая необычную предметно-развивающую среду на территории участка, мы стараемся всесторонне учитывать ее назначение и соответствие современным требованиям.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66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участок\20200121_1324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59293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5984" y="571480"/>
            <a:ext cx="65008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Любимое развлечение детей на участке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катание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горке.Сколько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радости, смеха, задора переполняют ребят, когда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с таким восторгом,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ледянках, скатываются с горки!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8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14678" y="0"/>
            <a:ext cx="55007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4.Самая крупная постройка на участке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Паровоз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Его мы украсили разноцветными  пластиковыми стаканчиками. Она интересна для детей тем, что развивает детское воображение, влияет на  положительное эмоциональное состояние детей. Все это способствует созданию игровых ситуаций и сюжетно-ролевых игр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:\участок 2 гр\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43182"/>
            <a:ext cx="50526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14678" y="0"/>
            <a:ext cx="52149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Для обыгрывания постройки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Гараж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мы использовали игрушечные, крупные машины. Играя с данной постройкой, дети вовлекаются в игровую, познавательную деятельность. Постройка по своему сооружению удобна и интересна.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:\участок 2 гр\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714356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Следующая постройка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Его мы обустроили в одной из снежных стен, используя деревянные палочки и разноцветные пластмассовые кольца. Такая интересная игра помогает детям упражняться в метании в горизонтальную цель.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участок 2 гр\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71810"/>
            <a:ext cx="442535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14612" y="357166"/>
            <a:ext cx="57864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этом году зимушка-зима щедро одарила нас снегом. Из него мы построили крепкую стену, а в ней сделали ниши для игрушек и оборудования, которое использовали как для игровой, так и  для познавательно-исследовательской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3" descr="G:\участок 2 гр\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50006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 группа\2 группа\участок зма 2020\20200121_132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7572396" cy="485778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14480" y="357166"/>
            <a:ext cx="592935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67897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Чудо-рыба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группа\2 группа\участок зма 2020\20200121_131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214422"/>
            <a:ext cx="5143500" cy="500066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63648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Печка. Для метания снежков в цель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380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Фотоотчет. "Фантазии на зимнюю тему" Оформление участка средней группы зимой. </vt:lpstr>
      <vt:lpstr>  Оформление участка средней группы зимой.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                   2.Красивая гусеничка очень нравится ребятам.                                                                              Они с радостью упражняются – перешагивая, переползая через нее.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«Зимний день»</dc:title>
  <dc:creator>user</dc:creator>
  <cp:lastModifiedBy>Windows</cp:lastModifiedBy>
  <cp:revision>15</cp:revision>
  <dcterms:created xsi:type="dcterms:W3CDTF">2019-01-29T11:24:04Z</dcterms:created>
  <dcterms:modified xsi:type="dcterms:W3CDTF">2020-03-03T15:26:28Z</dcterms:modified>
</cp:coreProperties>
</file>