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1" r:id="rId2"/>
    <p:sldId id="272" r:id="rId3"/>
    <p:sldId id="266" r:id="rId4"/>
    <p:sldId id="268" r:id="rId5"/>
    <p:sldId id="257" r:id="rId6"/>
    <p:sldId id="260" r:id="rId7"/>
    <p:sldId id="262" r:id="rId8"/>
    <p:sldId id="261" r:id="rId9"/>
    <p:sldId id="263" r:id="rId10"/>
    <p:sldId id="270" r:id="rId11"/>
    <p:sldId id="264" r:id="rId12"/>
    <p:sldId id="269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2" autoAdjust="0"/>
    <p:restoredTop sz="94660"/>
  </p:normalViewPr>
  <p:slideViewPr>
    <p:cSldViewPr>
      <p:cViewPr>
        <p:scale>
          <a:sx n="61" d="100"/>
          <a:sy n="61" d="100"/>
        </p:scale>
        <p:origin x="-2098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246EE-7195-4E1E-ADCA-A13816DA8E9A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9781A-3F24-44B2-9511-1F7303BD4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85794"/>
            <a:ext cx="64770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Проект по развитию речевого дыхания</a:t>
            </a:r>
            <a:br>
              <a:rPr lang="ru-RU" sz="3600" dirty="0" smtClean="0"/>
            </a:br>
            <a:r>
              <a:rPr lang="ru-RU" sz="4900" dirty="0" smtClean="0"/>
              <a:t>«Волшебный ветерок»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i.mycdn.me/i?r=AzEPZsRbOZEKgBhR0XGMT1RkXGdxydCuAdKPLLxBi_6vX6aKTM5SRkZCeTgDn6uOyic"/>
          <p:cNvPicPr/>
          <p:nvPr/>
        </p:nvPicPr>
        <p:blipFill>
          <a:blip r:embed="rId2"/>
          <a:srcRect l="1090" r="40616" b="1518"/>
          <a:stretch>
            <a:fillRect/>
          </a:stretch>
        </p:blipFill>
        <p:spPr bwMode="auto">
          <a:xfrm>
            <a:off x="3143240" y="2571744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Любимая игра наших детей.</a:t>
            </a:r>
            <a:endParaRPr lang="ru-RU" sz="3200" dirty="0"/>
          </a:p>
        </p:txBody>
      </p:sp>
      <p:pic>
        <p:nvPicPr>
          <p:cNvPr id="5" name="Содержимое 4" descr="IMG_20220215_1518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71678"/>
            <a:ext cx="3657600" cy="3712366"/>
          </a:xfrm>
        </p:spPr>
      </p:pic>
      <p:pic>
        <p:nvPicPr>
          <p:cNvPr id="6" name="Содержимое 5" descr="IMG_20220215_155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071678"/>
            <a:ext cx="3657600" cy="3798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развития речи полезно так же развивать мелкую моторику.</a:t>
            </a:r>
            <a:endParaRPr lang="ru-RU" sz="3200" dirty="0"/>
          </a:p>
        </p:txBody>
      </p:sp>
      <p:pic>
        <p:nvPicPr>
          <p:cNvPr id="5" name="Содержимое 4" descr="IMG-20220214-WA0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3498056" cy="4664075"/>
          </a:xfrm>
        </p:spPr>
      </p:pic>
      <p:pic>
        <p:nvPicPr>
          <p:cNvPr id="6" name="Содержимое 5" descr="IMG_20220215_1517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50012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помогут игры с сухим бассейном</a:t>
            </a:r>
            <a:endParaRPr lang="ru-RU" sz="3200" dirty="0"/>
          </a:p>
        </p:txBody>
      </p:sp>
      <p:pic>
        <p:nvPicPr>
          <p:cNvPr id="5" name="Содержимое 4" descr="IMG-20220214-WA00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-20220214-WA00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Шнуровка, застёжки и пуговицы</a:t>
            </a:r>
            <a:endParaRPr lang="ru-RU" sz="3200" dirty="0"/>
          </a:p>
        </p:txBody>
      </p:sp>
      <p:pic>
        <p:nvPicPr>
          <p:cNvPr id="5" name="Содержимое 4" descr="IMG-20220214-WA00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-20220214-WA004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20214-WA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143116"/>
            <a:ext cx="4000528" cy="3000396"/>
          </a:xfrm>
        </p:spPr>
      </p:pic>
      <p:pic>
        <p:nvPicPr>
          <p:cNvPr id="6" name="Содержимое 5" descr="IMG-20220214-WA00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2976" y="1142984"/>
            <a:ext cx="349805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35846"/>
            <a:ext cx="64294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Цель </a:t>
            </a:r>
            <a:r>
              <a:rPr lang="ru-RU" sz="2000" b="1" dirty="0" smtClean="0">
                <a:solidFill>
                  <a:schemeClr val="tx2"/>
                </a:solidFill>
              </a:rPr>
              <a:t>проекта: </a:t>
            </a:r>
            <a:r>
              <a:rPr lang="ru-RU" sz="2000" dirty="0" smtClean="0">
                <a:solidFill>
                  <a:schemeClr val="tx2"/>
                </a:solidFill>
              </a:rPr>
              <a:t>Формировать у детей умение управлять органами дыхания, повысить интерес к играм на развитие речевого дыхания. 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Задачи: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- формировать навыки правильного речевого дыхания;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- развивать плавный речевой выдох;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- Нормализовать просодические компоненты речи;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- Формировать силу, плавность и целенаправленность воздушной струи;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- Подобрать необходимый практический материал для зоны дыхания в речевом центре;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- Повысить компетентность родителей в вопросах развития речевого дыхания, познакомить их с разнообразием дыхательных упражнений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Участники проекта:</a:t>
            </a:r>
            <a:r>
              <a:rPr lang="ru-RU" sz="2000" dirty="0" smtClean="0">
                <a:solidFill>
                  <a:schemeClr val="tx2"/>
                </a:solidFill>
              </a:rPr>
              <a:t> дети подготовительной к школе группы, родители, воспитатели.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Итоги проекта:</a:t>
            </a:r>
            <a:endParaRPr lang="ru-RU" sz="3200" dirty="0"/>
          </a:p>
        </p:txBody>
      </p:sp>
      <p:pic>
        <p:nvPicPr>
          <p:cNvPr id="4" name="Содержимое 3" descr="IMG-20220214-WA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4378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Все пособия изготовлены </a:t>
            </a:r>
            <a:r>
              <a:rPr lang="ru-RU" sz="3200" dirty="0" smtClean="0"/>
              <a:t>совместно с </a:t>
            </a:r>
            <a:r>
              <a:rPr lang="ru-RU" sz="3200" dirty="0" smtClean="0"/>
              <a:t>детьми, родителями и воспитателями</a:t>
            </a:r>
            <a:endParaRPr lang="ru-RU" sz="3200" dirty="0"/>
          </a:p>
        </p:txBody>
      </p:sp>
      <p:pic>
        <p:nvPicPr>
          <p:cNvPr id="5" name="Содержимое 4" descr="IMG-20220214-WA0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8" name="Содержимое 7" descr="IMG_20220215_1517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832382"/>
            <a:ext cx="3657600" cy="4047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Игры на дыхание тренируют выдох.  Он должен быть дольше, чем вдох.</a:t>
            </a:r>
            <a:endParaRPr lang="ru-RU" sz="3200" dirty="0"/>
          </a:p>
        </p:txBody>
      </p:sp>
      <p:pic>
        <p:nvPicPr>
          <p:cNvPr id="7" name="Содержимое 6" descr="IMG-20220214-WA00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4038600" cy="4286280"/>
          </a:xfrm>
        </p:spPr>
      </p:pic>
      <p:pic>
        <p:nvPicPr>
          <p:cNvPr id="8" name="Содержимое 7" descr="IMG-20220214-WA00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857364"/>
            <a:ext cx="3498056" cy="4330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Игры не просто развивают дыхание , но и учат управлять его силой </a:t>
            </a:r>
            <a:endParaRPr lang="ru-RU" sz="3200" dirty="0"/>
          </a:p>
        </p:txBody>
      </p:sp>
      <p:pic>
        <p:nvPicPr>
          <p:cNvPr id="5" name="Содержимое 4" descr="IMG-20220214-WA00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3283742" cy="4378323"/>
          </a:xfrm>
        </p:spPr>
      </p:pic>
      <p:pic>
        <p:nvPicPr>
          <p:cNvPr id="6" name="Содержимое 5" descr="IMG_20220215_152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3967747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</a:t>
            </a:r>
            <a:r>
              <a:rPr lang="ru-RU" sz="3200" dirty="0" smtClean="0"/>
              <a:t> направлением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Содержимое 4" descr="IMG-20220214-WA00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3498056" cy="4664075"/>
          </a:xfrm>
        </p:spPr>
      </p:pic>
      <p:pic>
        <p:nvPicPr>
          <p:cNvPr id="6" name="Содержимое 5" descr="IMG-20220214-WA00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928934"/>
            <a:ext cx="4038600" cy="3663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Дыхательная гимнастика полезна всем детям без исключения, даже если у ребёнка идеально поставлены все звуки!</a:t>
            </a:r>
            <a:endParaRPr lang="ru-RU" sz="3200" dirty="0"/>
          </a:p>
        </p:txBody>
      </p:sp>
      <p:pic>
        <p:nvPicPr>
          <p:cNvPr id="5" name="Содержимое 4" descr="IMG-20220214-WA0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3498056" cy="4664075"/>
          </a:xfrm>
        </p:spPr>
      </p:pic>
      <p:pic>
        <p:nvPicPr>
          <p:cNvPr id="6" name="Содержимое 5" descr="IMG-20220214-WA00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500306"/>
            <a:ext cx="3905277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А ещё это просто весёлое  интересное занятие для детей</a:t>
            </a:r>
            <a:endParaRPr lang="ru-RU" sz="3600" dirty="0"/>
          </a:p>
        </p:txBody>
      </p:sp>
      <p:pic>
        <p:nvPicPr>
          <p:cNvPr id="5" name="Содержимое 4" descr="IMG-20220214-WA00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3498056" cy="4664075"/>
          </a:xfrm>
        </p:spPr>
      </p:pic>
      <p:pic>
        <p:nvPicPr>
          <p:cNvPr id="6" name="Содержимое 5" descr="IMG-20220214-WA00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</TotalTime>
  <Words>117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Проект по развитию речевого дыхания «Волшебный ветерок» </vt:lpstr>
      <vt:lpstr>Слайд 2</vt:lpstr>
      <vt:lpstr>Итоги проекта:</vt:lpstr>
      <vt:lpstr>Все пособия изготовлены совместно с детьми, родителями и воспитателями</vt:lpstr>
      <vt:lpstr>Игры на дыхание тренируют выдох.  Он должен быть дольше, чем вдох.</vt:lpstr>
      <vt:lpstr>Игры не просто развивают дыхание , но и учат управлять его силой </vt:lpstr>
      <vt:lpstr>и направлением.</vt:lpstr>
      <vt:lpstr>Дыхательная гимнастика полезна всем детям без исключения, даже если у ребёнка идеально поставлены все звуки!</vt:lpstr>
      <vt:lpstr>А ещё это просто весёлое  интересное занятие для детей</vt:lpstr>
      <vt:lpstr>Любимая игра наших детей.</vt:lpstr>
      <vt:lpstr>Для развития речи полезно так же развивать мелкую моторику.</vt:lpstr>
      <vt:lpstr>В этом помогут игры с сухим бассейном</vt:lpstr>
      <vt:lpstr>Шнуровка, застёжки и пуговицы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20</cp:revision>
  <dcterms:created xsi:type="dcterms:W3CDTF">2022-02-15T07:12:31Z</dcterms:created>
  <dcterms:modified xsi:type="dcterms:W3CDTF">2022-04-19T06:16:19Z</dcterms:modified>
</cp:coreProperties>
</file>