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E3B7-F800-4E7D-A1D4-2CAF31B76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4B21-AA1F-41A1-AC4B-DEC5DA16E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5a7d8f08e4b348b786f19e7a1ff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285728"/>
            <a:ext cx="8358247" cy="62151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Развиваемся-играя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9286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 опыта работы воспитателя  МБДОУ «Детский сад </a:t>
            </a:r>
            <a:r>
              <a:rPr lang="ru-RU" sz="2000" dirty="0" smtClean="0"/>
              <a:t>№</a:t>
            </a:r>
            <a:r>
              <a:rPr lang="ru-RU" sz="2000" dirty="0" smtClean="0"/>
              <a:t>46</a:t>
            </a:r>
            <a:r>
              <a:rPr lang="ru-RU" sz="2000" dirty="0" smtClean="0"/>
              <a:t> «</a:t>
            </a:r>
            <a:r>
              <a:rPr lang="ru-RU" sz="2000" dirty="0" smtClean="0"/>
              <a:t>Светлячок</a:t>
            </a:r>
            <a:r>
              <a:rPr lang="ru-RU" sz="2000" dirty="0" smtClean="0"/>
              <a:t>».</a:t>
            </a:r>
            <a:r>
              <a:rPr lang="ru-RU" sz="2000" dirty="0" smtClean="0"/>
              <a:t>Петренко И. А.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1480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 моей педагогической деятельности - создание благоприятных условий, направленных на развитие детей с учетом их возрастных и индивидуальных особенностей по основным направлениям: физическое развитие, речевое развитие, познавательное развитие,  социально - коммуникативное развитие, художественно - эстетическое развитие.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своей работе, исходя из потребностей детей моей группы, применяю на практике, в совместной деятельности с детьми и семьями воспитанников, следующие педагогические технологии: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технологии, технология «метод проектов», технологии предметно-развивающей среды, технологии исследовательской деятельности, игровые технологии, личностно-ориентированные технологии, информационно-коммуникативные технологии.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Использование в моей работе педагогических технологий, помогает созданию в группе предметно-развивающей среды, которая вызывает у детей чувство радости, эмоционально положительное отношение к детскому саду, желание посещать его, обогащает новыми впечатлениями, побуждает к активной творческой деятельности, укрепляет здоровье детей, способствует успешной адаптации, интеллектуальному и социальному развитию детей дошкольного возраста. </a:t>
            </a:r>
            <a:endParaRPr lang="ru-RU" dirty="0"/>
          </a:p>
        </p:txBody>
      </p:sp>
      <p:pic>
        <p:nvPicPr>
          <p:cNvPr id="7170" name="Picture 2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143644"/>
            <a:ext cx="2257425" cy="428626"/>
          </a:xfrm>
          <a:prstGeom prst="rect">
            <a:avLst/>
          </a:prstGeom>
          <a:noFill/>
        </p:spPr>
      </p:pic>
      <p:pic>
        <p:nvPicPr>
          <p:cNvPr id="7172" name="Picture 4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215082"/>
            <a:ext cx="2257425" cy="428626"/>
          </a:xfrm>
          <a:prstGeom prst="rect">
            <a:avLst/>
          </a:prstGeom>
          <a:noFill/>
        </p:spPr>
      </p:pic>
      <p:pic>
        <p:nvPicPr>
          <p:cNvPr id="7174" name="Picture 6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2257425" cy="428626"/>
          </a:xfrm>
          <a:prstGeom prst="rect">
            <a:avLst/>
          </a:prstGeom>
          <a:noFill/>
        </p:spPr>
      </p:pic>
      <p:pic>
        <p:nvPicPr>
          <p:cNvPr id="7176" name="Picture 8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2257425" cy="428626"/>
          </a:xfrm>
          <a:prstGeom prst="rect">
            <a:avLst/>
          </a:prstGeom>
          <a:noFill/>
        </p:spPr>
      </p:pic>
      <p:pic>
        <p:nvPicPr>
          <p:cNvPr id="7178" name="Picture 10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257425" cy="428626"/>
          </a:xfrm>
          <a:prstGeom prst="rect">
            <a:avLst/>
          </a:prstGeom>
          <a:noFill/>
        </p:spPr>
      </p:pic>
      <p:pic>
        <p:nvPicPr>
          <p:cNvPr id="7180" name="Picture 12" descr="http://smayli.ru/data/smiles/emocii-7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52"/>
            <a:ext cx="2257425" cy="42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te-304907.mozfiles.com/files/304907/_soLvyMZG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786082" cy="16430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Активно внедряю в свою работу технологию «метод проектов», что позволяет разнообразить стиль работы с детьми, повышает детскую самостоятельность, активность, инициативность, любознательность, развивает у детей творческое мышление, умение находить выход из трудной ситуации, становиться увереннее в себе. Вместе с детьми и родителями реализовали проекты: «Водичка, водичка», «Малыши-крепыши», «Мы сажаем огород», «Мы едем, едем, едем», «Светит солнышко в окошко», «Моя семья», «Предметно-развивающая среда группы «Веснушки».</a:t>
            </a:r>
            <a:endParaRPr lang="ru-RU" sz="1800" dirty="0"/>
          </a:p>
        </p:txBody>
      </p:sp>
      <p:pic>
        <p:nvPicPr>
          <p:cNvPr id="4" name="Рисунок 3" descr="Изображение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07785" y="3321844"/>
            <a:ext cx="3214707" cy="3000398"/>
          </a:xfrm>
          <a:prstGeom prst="roundRect">
            <a:avLst/>
          </a:prstGeom>
        </p:spPr>
      </p:pic>
      <p:pic>
        <p:nvPicPr>
          <p:cNvPr id="5" name="Рисунок 4" descr="Изображение 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14686"/>
            <a:ext cx="3143272" cy="3262314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te-304907.mozfiles.com/files/304907/_soLvyMZG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2500330" cy="17859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Дошколята прирожденные исследователи. Поэтому широко использую в работе технологии исследовательской  деятельности. Главное достоинство экспериментальной деятельности в том, что она дает детям реальные представления об окружающем мире. Экспериментирование осуществляется во всех видах детской деятельности: прием пищи, умывание, игры, занятия. Вместе с детьми мы регулярно проводим различные эксперименты. В группе создан и постоянно пополняется уголок экспериментирования, в нем есть много интересного: крупа, песок, пипетки, ситечки, увеличительные стекла, зеркала, мыло, лоскутки ткани, шишки, желуди, фонарики, губки, песочные часы, и многое другое.</a:t>
            </a:r>
          </a:p>
          <a:p>
            <a:endParaRPr lang="ru-RU" sz="1800" dirty="0"/>
          </a:p>
        </p:txBody>
      </p:sp>
      <p:pic>
        <p:nvPicPr>
          <p:cNvPr id="4" name="Рисунок 3" descr="IMG_6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643314"/>
            <a:ext cx="3071834" cy="2833686"/>
          </a:xfrm>
          <a:prstGeom prst="roundRect">
            <a:avLst/>
          </a:prstGeom>
        </p:spPr>
      </p:pic>
      <p:pic>
        <p:nvPicPr>
          <p:cNvPr id="5" name="Рисунок 4" descr="IMG_6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643314"/>
            <a:ext cx="3143272" cy="2833686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снег.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Есть рецепт приготовления искусственного снега из пищевой соды и пены для бритья. Пропорция будет такова: на баллончик пены надо взять пачку соды. Делать снег несложно. Пену для бритья выдавить в емкость, а затем постепенно подмешивать к нему соду. Получится смесь, напоминающая снег, воздушная, мягкая, приятно пахнущая и холодная на ощупь. Она состоит из безопасных ингредиентов, и поэтому дети смело могут с ней играть и лепить снежки. </a:t>
            </a:r>
            <a:endParaRPr lang="ru-RU" sz="1800" dirty="0"/>
          </a:p>
        </p:txBody>
      </p:sp>
      <p:pic>
        <p:nvPicPr>
          <p:cNvPr id="4098" name="Picture 2" descr="http://globuss24.ru/web/userfiles/image/doc/hello_html_m49c2e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0"/>
            <a:ext cx="1643074" cy="1643050"/>
          </a:xfrm>
          <a:prstGeom prst="rect">
            <a:avLst/>
          </a:prstGeom>
          <a:noFill/>
        </p:spPr>
      </p:pic>
      <p:pic>
        <p:nvPicPr>
          <p:cNvPr id="4100" name="Picture 4" descr="http://globuss24.ru/web/userfiles/image/doc/hello_html_m49c2e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769420"/>
            <a:ext cx="1000100" cy="1088579"/>
          </a:xfrm>
          <a:prstGeom prst="rect">
            <a:avLst/>
          </a:prstGeom>
          <a:noFill/>
        </p:spPr>
      </p:pic>
      <p:pic>
        <p:nvPicPr>
          <p:cNvPr id="4102" name="Picture 6" descr="http://globuss24.ru/web/userfiles/image/doc/hello_html_m49c2e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1000100" cy="1214422"/>
          </a:xfrm>
          <a:prstGeom prst="rect">
            <a:avLst/>
          </a:prstGeom>
          <a:noFill/>
        </p:spPr>
      </p:pic>
      <p:pic>
        <p:nvPicPr>
          <p:cNvPr id="4104" name="Picture 8" descr="http://globuss24.ru/web/userfiles/image/doc/hello_html_m49c2e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1428760" cy="1143008"/>
          </a:xfrm>
          <a:prstGeom prst="rect">
            <a:avLst/>
          </a:prstGeom>
          <a:noFill/>
        </p:spPr>
      </p:pic>
      <p:pic>
        <p:nvPicPr>
          <p:cNvPr id="10" name="Рисунок 9" descr="Изображение 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643314"/>
            <a:ext cx="3357586" cy="2833686"/>
          </a:xfrm>
          <a:prstGeom prst="roundRect">
            <a:avLst/>
          </a:prstGeom>
        </p:spPr>
      </p:pic>
      <p:pic>
        <p:nvPicPr>
          <p:cNvPr id="11" name="Рисунок 10" descr="Изображение 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3214710" cy="2833686"/>
          </a:xfrm>
          <a:prstGeom prst="roundRect">
            <a:avLst/>
          </a:prstGeom>
        </p:spPr>
      </p:pic>
      <p:pic>
        <p:nvPicPr>
          <p:cNvPr id="4" name="Picture 2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14356"/>
            <a:ext cx="942975" cy="1038225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643314"/>
            <a:ext cx="871537" cy="823911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3214686"/>
            <a:ext cx="800099" cy="823911"/>
          </a:xfrm>
          <a:prstGeom prst="rect">
            <a:avLst/>
          </a:prstGeom>
          <a:noFill/>
        </p:spPr>
      </p:pic>
      <p:pic>
        <p:nvPicPr>
          <p:cNvPr id="7" name="Picture 8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071810"/>
            <a:ext cx="942975" cy="103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tlantachristianweb.com/images/Christmas%20items/Christmas%20blue%20snowfla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72140"/>
            <a:ext cx="1071570" cy="1143008"/>
          </a:xfrm>
          <a:prstGeom prst="rect">
            <a:avLst/>
          </a:prstGeom>
          <a:noFill/>
        </p:spPr>
      </p:pic>
      <p:pic>
        <p:nvPicPr>
          <p:cNvPr id="3076" name="Picture 4" descr="http://www.atlantachristianweb.com/images/Christmas%20items/Christmas%20blue%20snowfla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52"/>
            <a:ext cx="1428750" cy="1390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снег.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Пачка крахмала + растительное масло или детское масло.</a:t>
            </a:r>
            <a:br>
              <a:rPr lang="ru-RU" sz="1800" dirty="0" smtClean="0"/>
            </a:br>
            <a:r>
              <a:rPr lang="ru-RU" sz="1800" dirty="0" smtClean="0"/>
              <a:t>Масло постепенно вводится в крахмал и размешивается. Такой «снег» хорошо слипается и так же хорошо крошится обратно.</a:t>
            </a:r>
            <a:endParaRPr lang="ru-RU" sz="1800" dirty="0"/>
          </a:p>
        </p:txBody>
      </p:sp>
      <p:pic>
        <p:nvPicPr>
          <p:cNvPr id="3078" name="Picture 6" descr="http://www.atlantachristianweb.com/images/Christmas%20items/Christmas%20blue%20snowfla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1285852" cy="1104899"/>
          </a:xfrm>
          <a:prstGeom prst="rect">
            <a:avLst/>
          </a:prstGeom>
          <a:noFill/>
        </p:spPr>
      </p:pic>
      <p:pic>
        <p:nvPicPr>
          <p:cNvPr id="7" name="Рисунок 6" descr="Изображение 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714620"/>
            <a:ext cx="3286148" cy="3286148"/>
          </a:xfrm>
          <a:prstGeom prst="roundRect">
            <a:avLst/>
          </a:prstGeom>
        </p:spPr>
      </p:pic>
      <p:pic>
        <p:nvPicPr>
          <p:cNvPr id="8" name="Рисунок 7" descr="Изображение 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714620"/>
            <a:ext cx="3000396" cy="3143272"/>
          </a:xfrm>
          <a:prstGeom prst="roundRect">
            <a:avLst/>
          </a:prstGeom>
        </p:spPr>
      </p:pic>
      <p:pic>
        <p:nvPicPr>
          <p:cNvPr id="4" name="Picture 2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643578"/>
            <a:ext cx="942975" cy="1038225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714356"/>
            <a:ext cx="942975" cy="1038225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285992"/>
            <a:ext cx="942975" cy="1038225"/>
          </a:xfrm>
          <a:prstGeom prst="rect">
            <a:avLst/>
          </a:prstGeom>
          <a:noFill/>
        </p:spPr>
      </p:pic>
      <p:pic>
        <p:nvPicPr>
          <p:cNvPr id="3080" name="Picture 8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14554"/>
            <a:ext cx="942975" cy="1038225"/>
          </a:xfrm>
          <a:prstGeom prst="rect">
            <a:avLst/>
          </a:prstGeom>
          <a:noFill/>
        </p:spPr>
      </p:pic>
      <p:pic>
        <p:nvPicPr>
          <p:cNvPr id="3082" name="Picture 10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942975" cy="103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52"/>
            <a:ext cx="857256" cy="714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ru-RU" dirty="0" smtClean="0"/>
              <a:t>Зимняя сенсорная коробка.</a:t>
            </a:r>
            <a:endParaRPr lang="ru-RU" dirty="0"/>
          </a:p>
        </p:txBody>
      </p:sp>
      <p:pic>
        <p:nvPicPr>
          <p:cNvPr id="5" name="Рисунок 4" descr="Изображение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36344" y="3036093"/>
            <a:ext cx="3786216" cy="2857519"/>
          </a:xfrm>
          <a:prstGeom prst="roundRect">
            <a:avLst/>
          </a:prstGeom>
        </p:spPr>
      </p:pic>
      <p:pic>
        <p:nvPicPr>
          <p:cNvPr id="2050" name="Picture 2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357826"/>
            <a:ext cx="952500" cy="952500"/>
          </a:xfrm>
          <a:prstGeom prst="rect">
            <a:avLst/>
          </a:prstGeom>
          <a:noFill/>
        </p:spPr>
      </p:pic>
      <p:pic>
        <p:nvPicPr>
          <p:cNvPr id="2052" name="Picture 4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357298"/>
            <a:ext cx="952500" cy="952500"/>
          </a:xfrm>
          <a:prstGeom prst="rect">
            <a:avLst/>
          </a:prstGeom>
          <a:noFill/>
        </p:spPr>
      </p:pic>
      <p:pic>
        <p:nvPicPr>
          <p:cNvPr id="2054" name="Picture 6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643578"/>
            <a:ext cx="952500" cy="952500"/>
          </a:xfrm>
          <a:prstGeom prst="rect">
            <a:avLst/>
          </a:prstGeom>
          <a:noFill/>
        </p:spPr>
      </p:pic>
      <p:pic>
        <p:nvPicPr>
          <p:cNvPr id="2056" name="Picture 8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715016"/>
            <a:ext cx="952500" cy="9525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Зимняя сенсорная коробка очень хороший наглядный материал для игр и обучения, она развивает мелкую моторику, творческое воображение, влияет на развитие речи, тренирует усидчивость, сосредоточенность и внимание, расслабляет, вызывает интерес и занимает детей надолго.</a:t>
            </a:r>
            <a:endParaRPr lang="ru-RU" sz="1800" dirty="0"/>
          </a:p>
        </p:txBody>
      </p:sp>
      <p:pic>
        <p:nvPicPr>
          <p:cNvPr id="10" name="Рисунок 9" descr="Изображение 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643182"/>
            <a:ext cx="3214710" cy="2786082"/>
          </a:xfrm>
          <a:prstGeom prst="roundRect">
            <a:avLst/>
          </a:prstGeom>
        </p:spPr>
      </p:pic>
      <p:pic>
        <p:nvPicPr>
          <p:cNvPr id="6" name="Picture 4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6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8" descr="http://f.mypage.ru/431b096df0f2fb10fd1b3173639e67fb_ac8de41214d5fef290b7b2c7636b8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942975" cy="1038225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942975" cy="1038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smtClean="0"/>
              <a:t>зимних композиций.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Очень красивыми получаются зимние композиции на зеркале. Составление зимних композиций на зеркале привлекает детей к деятельности творческого характера, развивает фантазию, воображение, </a:t>
            </a:r>
            <a:r>
              <a:rPr lang="ru-RU" sz="1800" dirty="0" err="1" smtClean="0"/>
              <a:t>креативность</a:t>
            </a:r>
            <a:r>
              <a:rPr lang="ru-RU" sz="1800" dirty="0" smtClean="0"/>
              <a:t>, эмоциональное восприятие, мелкую моторику, расширяет представление об окружающем мире. </a:t>
            </a:r>
            <a:endParaRPr lang="ru-RU" sz="1800" dirty="0"/>
          </a:p>
        </p:txBody>
      </p:sp>
      <p:pic>
        <p:nvPicPr>
          <p:cNvPr id="7" name="Рисунок 6" descr="Изображение 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2928934"/>
            <a:ext cx="3421058" cy="3429024"/>
          </a:xfrm>
          <a:prstGeom prst="roundRect">
            <a:avLst/>
          </a:prstGeom>
        </p:spPr>
      </p:pic>
      <p:pic>
        <p:nvPicPr>
          <p:cNvPr id="5" name="Picture 2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643578"/>
            <a:ext cx="942975" cy="1038225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42975" cy="1038225"/>
          </a:xfrm>
          <a:prstGeom prst="rect">
            <a:avLst/>
          </a:prstGeom>
          <a:noFill/>
        </p:spPr>
      </p:pic>
      <p:pic>
        <p:nvPicPr>
          <p:cNvPr id="11" name="Рисунок 10" descr="Изображение 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928934"/>
            <a:ext cx="3492496" cy="3429024"/>
          </a:xfrm>
          <a:prstGeom prst="roundRect">
            <a:avLst/>
          </a:prstGeom>
        </p:spPr>
      </p:pic>
      <p:pic>
        <p:nvPicPr>
          <p:cNvPr id="4" name="Picture 2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14620"/>
            <a:ext cx="942975" cy="1038225"/>
          </a:xfrm>
          <a:prstGeom prst="rect">
            <a:avLst/>
          </a:prstGeom>
          <a:noFill/>
        </p:spPr>
      </p:pic>
      <p:pic>
        <p:nvPicPr>
          <p:cNvPr id="1030" name="Picture 6" descr="http://img0.liveinternet.ru/images/attach/c/0/37/24/37024977_0_1ef60_b29bed76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572140"/>
            <a:ext cx="942975" cy="103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«Развиваемся-играя» </vt:lpstr>
      <vt:lpstr>Слайд 2</vt:lpstr>
      <vt:lpstr>Слайд 3</vt:lpstr>
      <vt:lpstr>Слайд 4</vt:lpstr>
      <vt:lpstr>Искусственный снег.</vt:lpstr>
      <vt:lpstr>Искусственный снег.</vt:lpstr>
      <vt:lpstr>Зимняя сенсорная коробка.</vt:lpstr>
      <vt:lpstr>Создание зимних композиций.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«Развиваемся-играя» </dc:title>
  <dc:creator>User</dc:creator>
  <cp:lastModifiedBy>PC</cp:lastModifiedBy>
  <cp:revision>39</cp:revision>
  <dcterms:created xsi:type="dcterms:W3CDTF">2016-10-20T14:16:40Z</dcterms:created>
  <dcterms:modified xsi:type="dcterms:W3CDTF">2021-10-05T12:42:47Z</dcterms:modified>
</cp:coreProperties>
</file>