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7" r:id="rId2"/>
    <p:sldId id="260" r:id="rId3"/>
    <p:sldId id="261" r:id="rId4"/>
    <p:sldId id="264" r:id="rId5"/>
    <p:sldId id="268" r:id="rId6"/>
    <p:sldId id="278" r:id="rId7"/>
    <p:sldId id="271" r:id="rId8"/>
    <p:sldId id="272" r:id="rId9"/>
    <p:sldId id="273" r:id="rId10"/>
    <p:sldId id="275" r:id="rId11"/>
    <p:sldId id="276" r:id="rId1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82437" autoAdjust="0"/>
  </p:normalViewPr>
  <p:slideViewPr>
    <p:cSldViewPr>
      <p:cViewPr varScale="1">
        <p:scale>
          <a:sx n="80" d="100"/>
          <a:sy n="80" d="100"/>
        </p:scale>
        <p:origin x="-1086" y="5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A976F-C48E-4DA1-80A9-678D7D0164E8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B9ADA8-CC1F-4660-B3A1-7914D0D3FA6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9ADA8-CC1F-4660-B3A1-7914D0D3FA64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67494"/>
            <a:ext cx="1414479" cy="14173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339502"/>
            <a:ext cx="976710" cy="10925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мка 6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685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3063602"/>
            <a:ext cx="1327614" cy="207873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08305" y="3063601"/>
            <a:ext cx="1346264" cy="196939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 xmlns="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96336" y="1275606"/>
            <a:ext cx="1404663" cy="121362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792288" y="4214823"/>
            <a:ext cx="5494356" cy="3571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28794" y="3214692"/>
            <a:ext cx="5486400" cy="1000132"/>
          </a:xfrm>
        </p:spPr>
        <p:txBody>
          <a:bodyPr/>
          <a:lstStyle/>
          <a:p>
            <a:r>
              <a:rPr lang="ru-RU" sz="2000" dirty="0" smtClean="0"/>
              <a:t>                       </a:t>
            </a:r>
            <a:r>
              <a:rPr lang="ru-RU" sz="1800" dirty="0" smtClean="0"/>
              <a:t> </a:t>
            </a:r>
            <a:r>
              <a:rPr lang="ru-RU" sz="1800" b="1" dirty="0" smtClean="0"/>
              <a:t>Воспитатели:</a:t>
            </a:r>
          </a:p>
          <a:p>
            <a:r>
              <a:rPr lang="ru-RU" sz="1800" b="1" dirty="0" smtClean="0"/>
              <a:t> </a:t>
            </a:r>
            <a:r>
              <a:rPr lang="ru-RU" sz="1800" b="1" dirty="0" smtClean="0"/>
              <a:t>                                                   Щербакова Ю.П.</a:t>
            </a:r>
          </a:p>
          <a:p>
            <a:r>
              <a:rPr lang="ru-RU" sz="1800" b="1" dirty="0" smtClean="0"/>
              <a:t> </a:t>
            </a:r>
            <a:r>
              <a:rPr lang="ru-RU" sz="1800" b="1" dirty="0" smtClean="0"/>
              <a:t>                                                  </a:t>
            </a:r>
            <a:r>
              <a:rPr lang="ru-RU" sz="1800" b="1" dirty="0" err="1" smtClean="0"/>
              <a:t>Демьяненко</a:t>
            </a:r>
            <a:r>
              <a:rPr lang="ru-RU" sz="1800" b="1" dirty="0" smtClean="0"/>
              <a:t> И.В.</a:t>
            </a:r>
            <a:endParaRPr lang="ru-RU" sz="1800" b="1" dirty="0"/>
          </a:p>
        </p:txBody>
      </p:sp>
      <p:pic>
        <p:nvPicPr>
          <p:cNvPr id="5" name="Рисунок 4" descr="http://gymnaz1-murm.ru/wp-content/uploads/2019/10/img0_581f8d620619f.jpg"/>
          <p:cNvPicPr>
            <a:picLocks noGrp="1"/>
          </p:cNvPicPr>
          <p:nvPr>
            <p:ph type="pic" idx="1"/>
          </p:nvPr>
        </p:nvPicPr>
        <p:blipFill>
          <a:blip r:embed="rId3"/>
          <a:srcRect t="12500" b="12500"/>
          <a:stretch>
            <a:fillRect/>
          </a:stretch>
        </p:blipFill>
        <p:spPr bwMode="auto">
          <a:xfrm>
            <a:off x="1643042" y="142858"/>
            <a:ext cx="550072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/>
              <a:t>С помощью родителей для двигательной активности пополнена развивающая среда</a:t>
            </a:r>
            <a:endParaRPr lang="ru-RU" sz="2000" b="1" dirty="0"/>
          </a:p>
        </p:txBody>
      </p:sp>
      <p:pic>
        <p:nvPicPr>
          <p:cNvPr id="24578" name="Picture 2" descr="F:\презентации сбор\58639_x7F\фото\IMG_20201120_101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071552"/>
            <a:ext cx="6000793" cy="37861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05978"/>
            <a:ext cx="6000792" cy="3723093"/>
          </a:xfrm>
        </p:spPr>
        <p:txBody>
          <a:bodyPr/>
          <a:lstStyle/>
          <a:p>
            <a:pPr algn="l"/>
            <a:r>
              <a:rPr lang="ru-RU" sz="2000" dirty="0" smtClean="0"/>
              <a:t> </a:t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b="1" u="sng" dirty="0" smtClean="0"/>
              <a:t>Результат</a:t>
            </a:r>
            <a:r>
              <a:rPr lang="ru-RU" sz="2000" b="1" u="sng" dirty="0" smtClean="0"/>
              <a:t>:</a:t>
            </a:r>
            <a:r>
              <a:rPr lang="ru-RU" sz="2000" b="1" dirty="0" smtClean="0"/>
              <a:t> </a:t>
            </a:r>
            <a:r>
              <a:rPr lang="ru-RU" sz="2000" dirty="0" smtClean="0"/>
              <a:t>в </a:t>
            </a:r>
            <a:r>
              <a:rPr lang="ru-RU" sz="2000" dirty="0" smtClean="0"/>
              <a:t>группе и семье созданы условия: для формирования культурно гигиенических навыков; начальных представлений ценностей здорового образа жизни и овладению его элементарными нормами и правилами; для двигательной активности.</a:t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42924"/>
            <a:ext cx="8229600" cy="3857652"/>
          </a:xfrm>
        </p:spPr>
        <p:txBody>
          <a:bodyPr/>
          <a:lstStyle/>
          <a:p>
            <a:r>
              <a:rPr lang="ru-RU" sz="2000" b="1" u="sng" dirty="0" smtClean="0"/>
              <a:t>Актуальность проекта</a:t>
            </a:r>
            <a:r>
              <a:rPr lang="ru-RU" sz="2000" dirty="0" smtClean="0"/>
              <a:t>. </a:t>
            </a:r>
            <a:r>
              <a:rPr lang="ru-RU" sz="2000" dirty="0" smtClean="0"/>
              <a:t>Семья — первая ступенька к здоровью </a:t>
            </a:r>
            <a:br>
              <a:rPr lang="ru-RU" sz="2000" dirty="0" smtClean="0"/>
            </a:br>
            <a:r>
              <a:rPr lang="ru-RU" sz="2000" dirty="0" smtClean="0"/>
              <a:t>Фундамент здоровья человека закладывается в детском возрасте, а, следовательно, здоровые интересы и привычки, ценностное отношение к здоровью целесообразно начать развивать именно в этот период.</a:t>
            </a:r>
            <a:br>
              <a:rPr lang="ru-RU" sz="2000" dirty="0" smtClean="0"/>
            </a:br>
            <a:r>
              <a:rPr lang="ru-RU" sz="2000" dirty="0" smtClean="0"/>
              <a:t>Формирование здорового образа жизни детей – задача совместная и дошкольного учреждения и семьи. </a:t>
            </a:r>
            <a:r>
              <a:rPr lang="ru-RU" sz="2000" dirty="0" smtClean="0"/>
              <a:t>Личный </a:t>
            </a:r>
            <a:r>
              <a:rPr lang="ru-RU" sz="2000" dirty="0" smtClean="0"/>
              <a:t>пример со стороны взрослых членов семьи в плане ведения здорового образа жизни в </a:t>
            </a:r>
            <a:r>
              <a:rPr lang="ru-RU" sz="2000" dirty="0" smtClean="0"/>
              <a:t>семье- </a:t>
            </a:r>
            <a:r>
              <a:rPr lang="ru-RU" sz="2000" dirty="0" smtClean="0"/>
              <a:t>безусловно, на первом </a:t>
            </a:r>
            <a:r>
              <a:rPr lang="ru-RU" sz="2000" dirty="0" smtClean="0"/>
              <a:t>месте. </a:t>
            </a:r>
            <a:endParaRPr lang="ru-RU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2937276"/>
          </a:xfrm>
        </p:spPr>
        <p:txBody>
          <a:bodyPr/>
          <a:lstStyle/>
          <a:p>
            <a:pPr algn="l"/>
            <a:r>
              <a:rPr lang="ru-RU" sz="2000" dirty="0" smtClean="0"/>
              <a:t> </a:t>
            </a:r>
            <a:br>
              <a:rPr lang="ru-RU" sz="2000" dirty="0" smtClean="0"/>
            </a:br>
            <a:r>
              <a:rPr lang="ru-RU" sz="2000" b="1" u="sng" dirty="0" smtClean="0"/>
              <a:t>Цель </a:t>
            </a:r>
            <a:r>
              <a:rPr lang="ru-RU" sz="2000" b="1" u="sng" dirty="0" smtClean="0"/>
              <a:t>проекта</a:t>
            </a:r>
            <a:r>
              <a:rPr lang="ru-RU" sz="2000" dirty="0" smtClean="0"/>
              <a:t>: Объединить взаимодействия детского сада и семьи в формировании здорового образа жизни у детей 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2000" b="1" u="sng" dirty="0" smtClean="0"/>
              <a:t>Задачи: </a:t>
            </a:r>
            <a:r>
              <a:rPr lang="ru-RU" sz="2000" b="1" u="sng" dirty="0" smtClean="0"/>
              <a:t/>
            </a:r>
            <a:br>
              <a:rPr lang="ru-RU" sz="2000" b="1" u="sng" dirty="0" smtClean="0"/>
            </a:br>
            <a:r>
              <a:rPr lang="ru-RU" sz="2000" dirty="0" smtClean="0"/>
              <a:t>1. </a:t>
            </a:r>
            <a:r>
              <a:rPr lang="ru-RU" sz="2000" dirty="0" smtClean="0"/>
              <a:t>Формировать у детей ценности здорового образа жизни; </a:t>
            </a:r>
            <a:r>
              <a:rPr lang="ru-RU" sz="2000" dirty="0" smtClean="0"/>
              <a:t>2.Продолжить </a:t>
            </a:r>
            <a:r>
              <a:rPr lang="ru-RU" sz="2000" dirty="0" smtClean="0"/>
              <a:t>создать условия в детском саду и дома для двигательной активности</a:t>
            </a:r>
            <a:r>
              <a:rPr lang="ru-RU" sz="2000" dirty="0" smtClean="0"/>
              <a:t>;</a:t>
            </a:r>
            <a:br>
              <a:rPr lang="ru-RU" sz="2000" dirty="0" smtClean="0"/>
            </a:br>
            <a:r>
              <a:rPr lang="ru-RU" sz="2000" dirty="0" smtClean="0"/>
              <a:t> 3.Распространение </a:t>
            </a:r>
            <a:r>
              <a:rPr lang="ru-RU" sz="2000" dirty="0" smtClean="0"/>
              <a:t>лучшего семейного опыта в воспитании здорового поколения;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4. </a:t>
            </a:r>
            <a:r>
              <a:rPr lang="ru-RU" sz="2000" dirty="0" smtClean="0"/>
              <a:t>Создать мотивацию у тех родителей, которые занимают пассивную позицию.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/>
              <a:t>Вот какие молодцы -папа с Костей силачи!    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F:\презентации сбор\58639_x7F\фото\IMG-20201122-WA00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071552"/>
            <a:ext cx="2928958" cy="3821118"/>
          </a:xfrm>
          <a:prstGeom prst="rect">
            <a:avLst/>
          </a:prstGeom>
          <a:noFill/>
        </p:spPr>
      </p:pic>
      <p:pic>
        <p:nvPicPr>
          <p:cNvPr id="17411" name="Picture 3" descr="F:\презентации сбор\58639_x7F\фото\IMG-20201122-WA001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3" y="1071552"/>
            <a:ext cx="2786082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/>
              <a:t>Будем спортом заниматься, чтобы здоровыми остаться!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F:\презентации сбор\58639_x7F\фото\IMG-20201122-WA003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785800"/>
            <a:ext cx="2857519" cy="3808425"/>
          </a:xfrm>
          <a:prstGeom prst="rect">
            <a:avLst/>
          </a:prstGeom>
          <a:noFill/>
        </p:spPr>
      </p:pic>
      <p:pic>
        <p:nvPicPr>
          <p:cNvPr id="18435" name="Picture 3" descr="F:\презентации сбор\58639_x7F\фото\IMG-20201122-WA003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785800"/>
            <a:ext cx="2714644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15119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428611"/>
            <a:ext cx="4040188" cy="785818"/>
          </a:xfrm>
        </p:spPr>
        <p:txBody>
          <a:bodyPr/>
          <a:lstStyle/>
          <a:p>
            <a:r>
              <a:rPr lang="ru-RU" sz="2000" dirty="0" smtClean="0"/>
              <a:t>В боулинг с папой мы играли,</a:t>
            </a:r>
          </a:p>
          <a:p>
            <a:r>
              <a:rPr lang="ru-RU" sz="2000" dirty="0" smtClean="0"/>
              <a:t> Шары дружно мы катали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500049"/>
            <a:ext cx="4041775" cy="714380"/>
          </a:xfrm>
        </p:spPr>
        <p:txBody>
          <a:bodyPr/>
          <a:lstStyle/>
          <a:p>
            <a:r>
              <a:rPr lang="ru-RU" sz="2000" dirty="0" smtClean="0"/>
              <a:t>Ведь </a:t>
            </a:r>
            <a:r>
              <a:rPr lang="ru-RU" sz="2000" dirty="0" err="1" smtClean="0"/>
              <a:t>Захарка</a:t>
            </a:r>
            <a:r>
              <a:rPr lang="ru-RU" sz="2000" dirty="0" smtClean="0"/>
              <a:t> -самый меткий,                       </a:t>
            </a:r>
          </a:p>
          <a:p>
            <a:r>
              <a:rPr lang="ru-RU" sz="2000" dirty="0" smtClean="0"/>
              <a:t> «</a:t>
            </a:r>
            <a:r>
              <a:rPr lang="ru-RU" sz="2000" dirty="0" err="1" smtClean="0"/>
              <a:t>Кольцеброс</a:t>
            </a:r>
            <a:r>
              <a:rPr lang="ru-RU" sz="2000" dirty="0" smtClean="0"/>
              <a:t>» - лови колечки.              </a:t>
            </a:r>
            <a:endParaRPr lang="ru-RU" sz="2000" dirty="0"/>
          </a:p>
        </p:txBody>
      </p:sp>
      <p:pic>
        <p:nvPicPr>
          <p:cNvPr id="31746" name="Picture 2" descr="F:\презентации сбор\58639_x7F\фото\IMG-20201122-WA004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285866"/>
            <a:ext cx="2786082" cy="3463928"/>
          </a:xfrm>
          <a:prstGeom prst="rect">
            <a:avLst/>
          </a:prstGeom>
          <a:noFill/>
        </p:spPr>
      </p:pic>
      <p:pic>
        <p:nvPicPr>
          <p:cNvPr id="31747" name="Picture 3" descr="F:\презентации сбор\58639_x7F\фото\IMG-20201122-WA005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285866"/>
            <a:ext cx="2651525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079887"/>
          </a:xfrm>
        </p:spPr>
        <p:txBody>
          <a:bodyPr/>
          <a:lstStyle/>
          <a:p>
            <a:r>
              <a:rPr lang="ru-RU" sz="2400" b="1" dirty="0" smtClean="0"/>
              <a:t>Зарядку делай каждый день! Прогоняй тоску и лень!</a:t>
            </a:r>
            <a:br>
              <a:rPr lang="ru-RU" sz="2400" b="1" dirty="0" smtClean="0"/>
            </a:br>
            <a:r>
              <a:rPr lang="ru-RU" sz="2400" b="1" dirty="0" smtClean="0"/>
              <a:t> Станешь ты здоровым, сильным, умным, смелым и красивым!</a:t>
            </a:r>
            <a:endParaRPr lang="ru-RU" sz="24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27740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sz="2000" dirty="0"/>
          </a:p>
        </p:txBody>
      </p:sp>
      <p:pic>
        <p:nvPicPr>
          <p:cNvPr id="20482" name="Picture 2" descr="F:\презентации сбор\58639_x7F\фото\IMG-20201122-WA005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1" y="1500180"/>
            <a:ext cx="2588642" cy="3429024"/>
          </a:xfrm>
          <a:prstGeom prst="rect">
            <a:avLst/>
          </a:prstGeom>
          <a:noFill/>
        </p:spPr>
      </p:pic>
      <p:pic>
        <p:nvPicPr>
          <p:cNvPr id="20483" name="Picture 3" descr="F:\презентации сбор\58639_x7F\фото\IMG-20201122-WA002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500180"/>
            <a:ext cx="2428892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2226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357172"/>
            <a:ext cx="4040188" cy="773919"/>
          </a:xfrm>
        </p:spPr>
        <p:txBody>
          <a:bodyPr/>
          <a:lstStyle/>
          <a:p>
            <a:r>
              <a:rPr lang="ru-RU" sz="2000" dirty="0" smtClean="0"/>
              <a:t>Посмотри-ка, ты на нас, </a:t>
            </a:r>
          </a:p>
          <a:p>
            <a:r>
              <a:rPr lang="ru-RU" sz="2000" dirty="0" smtClean="0"/>
              <a:t>с обручами просто класс!</a:t>
            </a:r>
            <a:endParaRPr lang="ru-RU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500049"/>
            <a:ext cx="4041775" cy="642941"/>
          </a:xfrm>
        </p:spPr>
        <p:txBody>
          <a:bodyPr/>
          <a:lstStyle/>
          <a:p>
            <a:r>
              <a:rPr lang="ru-RU" sz="2000" dirty="0" smtClean="0"/>
              <a:t>Мы морозов не боимся- на прогулке веселимся!</a:t>
            </a:r>
            <a:r>
              <a:rPr lang="ru-RU" dirty="0" smtClean="0"/>
              <a:t>	</a:t>
            </a:r>
            <a:endParaRPr lang="ru-RU" dirty="0"/>
          </a:p>
        </p:txBody>
      </p:sp>
      <p:pic>
        <p:nvPicPr>
          <p:cNvPr id="21506" name="Picture 2" descr="F:\презентации сбор\58639_x7F\фото\IMG-20201122-WA006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14428"/>
            <a:ext cx="3808940" cy="3643338"/>
          </a:xfrm>
          <a:prstGeom prst="rect">
            <a:avLst/>
          </a:prstGeom>
          <a:noFill/>
        </p:spPr>
      </p:pic>
      <p:pic>
        <p:nvPicPr>
          <p:cNvPr id="21507" name="Picture 3" descr="F:\презентации сбор\58639_x7F\фото\IMG-20201123-WA000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94112" y="1214428"/>
            <a:ext cx="3878416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222763"/>
          </a:xfrm>
        </p:spPr>
        <p:txBody>
          <a:bodyPr/>
          <a:lstStyle/>
          <a:p>
            <a:r>
              <a:rPr lang="ru-RU" sz="2400" b="1" dirty="0" smtClean="0"/>
              <a:t> </a:t>
            </a:r>
            <a:r>
              <a:rPr lang="ru-RU" sz="2000" b="1" dirty="0" smtClean="0"/>
              <a:t>Мотивация  родителей, в рамках данного проекта (анкетирование, беседы, консультации, стендовая информация).</a:t>
            </a:r>
            <a:endParaRPr lang="ru-RU" sz="20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3438" y="1285866"/>
            <a:ext cx="4041775" cy="47982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2530" name="Picture 2" descr="F:\презентации сбор\58639_x7F\фото\IMG-20201123-WA00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142990"/>
            <a:ext cx="2786081" cy="3643338"/>
          </a:xfrm>
          <a:prstGeom prst="rect">
            <a:avLst/>
          </a:prstGeom>
          <a:noFill/>
        </p:spPr>
      </p:pic>
      <p:pic>
        <p:nvPicPr>
          <p:cNvPr id="22531" name="Picture 3" descr="F:\презентации сбор\58639_x7F\фото\IMG-20201123-WA000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142990"/>
            <a:ext cx="2651525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123</Words>
  <Application>Microsoft Office PowerPoint</Application>
  <PresentationFormat>Экран (16:9)</PresentationFormat>
  <Paragraphs>19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Актуальность проекта. Семья — первая ступенька к здоровью  Фундамент здоровья человека закладывается в детском возрасте, а, следовательно, здоровые интересы и привычки, ценностное отношение к здоровью целесообразно начать развивать именно в этот период. Формирование здорового образа жизни детей – задача совместная и дошкольного учреждения и семьи. Личный пример со стороны взрослых членов семьи в плане ведения здорового образа жизни в семье- безусловно, на первом месте. </vt:lpstr>
      <vt:lpstr>  Цель проекта: Объединить взаимодействия детского сада и семьи в формировании здорового образа жизни у детей .  Задачи:  1. Формировать у детей ценности здорового образа жизни; 2.Продолжить создать условия в детском саду и дома для двигательной активности;  3.Распространение лучшего семейного опыта в воспитании здорового поколения;  4. Создать мотивацию у тех родителей, которые занимают пассивную позицию. </vt:lpstr>
      <vt:lpstr>Вот какие молодцы -папа с Костей силачи!       </vt:lpstr>
      <vt:lpstr>Будем спортом заниматься, чтобы здоровыми остаться! </vt:lpstr>
      <vt:lpstr>Слайд 6</vt:lpstr>
      <vt:lpstr>Зарядку делай каждый день! Прогоняй тоску и лень!  Станешь ты здоровым, сильным, умным, смелым и красивым!</vt:lpstr>
      <vt:lpstr>Слайд 8</vt:lpstr>
      <vt:lpstr> Мотивация  родителей, в рамках данного проекта (анкетирование, беседы, консультации, стендовая информация).</vt:lpstr>
      <vt:lpstr>С помощью родителей для двигательной активности пополнена развивающая среда</vt:lpstr>
      <vt:lpstr>   Результат: в группе и семье созданы условия: для формирования культурно гигиенических навыков; начальных представлений ценностей здорового образа жизни и овладению его элементарными нормами и правилами; для двигательной активности.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Елена</cp:lastModifiedBy>
  <cp:revision>27</cp:revision>
  <dcterms:created xsi:type="dcterms:W3CDTF">2017-08-11T09:31:56Z</dcterms:created>
  <dcterms:modified xsi:type="dcterms:W3CDTF">2020-11-25T07:25:07Z</dcterms:modified>
</cp:coreProperties>
</file>