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6CE0-B61D-49A9-9345-B4A2644CE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082C-9DAE-4E2B-80D4-BC60E90CE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B8D36-6E63-4D4E-977D-20E5CB3DF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8003-1EB4-4BE1-B551-5B201A3F4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4BF5-0795-49AF-B960-19CEBBBA2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092D-30C3-4376-B18A-381254B91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6ECF4-24A1-4E65-AFD7-070418BA2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3C41B-F01D-45B0-8485-505C323AD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8C9AA-61C6-4B65-B9E3-0F47F07B6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3F92-79CB-40EE-8D62-38FAADD53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AA65-DAEE-49C9-9EE9-1EFDE35E0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AD1692-A3F5-4A32-8E5C-7CEEC578D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r"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Организация развивающей речевой среды в группах ДОУ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МБДОУ «Детский сад №46»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Воспитатели :Кривошеина Е.А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Кирьянова Е.Ю.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2021г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mtClean="0"/>
              <a:t>Основные уголки в группе </a:t>
            </a:r>
          </a:p>
          <a:p>
            <a:pPr algn="ctr" eaLnBrk="1" hangingPunct="1"/>
            <a:endParaRPr lang="ru-RU" smtClean="0"/>
          </a:p>
          <a:p>
            <a:pPr algn="ctr" eaLnBrk="1" hangingPunct="1">
              <a:buFontTx/>
              <a:buNone/>
            </a:pPr>
            <a:r>
              <a:rPr lang="ru-RU" smtClean="0"/>
              <a:t>Уголок ПДД</a:t>
            </a:r>
          </a:p>
          <a:p>
            <a:pPr algn="ctr" eaLnBrk="1" hangingPunct="1">
              <a:buFontTx/>
              <a:buNone/>
            </a:pPr>
            <a:endParaRPr lang="ru-RU" smtClean="0"/>
          </a:p>
        </p:txBody>
      </p:sp>
      <p:pic>
        <p:nvPicPr>
          <p:cNvPr id="11268" name="Рисунок 3" descr="D:\DCIM\102_FUJI\DSCF28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3429000"/>
            <a:ext cx="3933825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Театральный уголок</a:t>
            </a:r>
          </a:p>
        </p:txBody>
      </p:sp>
      <p:pic>
        <p:nvPicPr>
          <p:cNvPr id="12291" name="Содержимое 3" descr="DSCF281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24400" y="2743200"/>
            <a:ext cx="4171950" cy="2979738"/>
          </a:xfrm>
        </p:spPr>
      </p:pic>
      <p:pic>
        <p:nvPicPr>
          <p:cNvPr id="12292" name="Picture 2" descr="C:\Users\User\Desktop\педсовет\IMG_20210121_1419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658600" y="-609600"/>
            <a:ext cx="18897600" cy="2519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1828800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Уголок книги</a:t>
            </a:r>
          </a:p>
        </p:txBody>
      </p:sp>
      <p:pic>
        <p:nvPicPr>
          <p:cNvPr id="13315" name="Содержимое 5" descr="DSCF279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3000" y="2057400"/>
            <a:ext cx="3362325" cy="2239963"/>
          </a:xfrm>
        </p:spPr>
      </p:pic>
      <p:pic>
        <p:nvPicPr>
          <p:cNvPr id="13316" name="Рисунок 6" descr="DSCF27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3657600"/>
            <a:ext cx="31813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Уголок сюжетно-родевых игр</a:t>
            </a:r>
          </a:p>
        </p:txBody>
      </p:sp>
      <p:pic>
        <p:nvPicPr>
          <p:cNvPr id="14339" name="Содержимое 3" descr="D:\DCIM\102_FUJI\DSCF2827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1752600"/>
            <a:ext cx="3495675" cy="2476500"/>
          </a:xfrm>
        </p:spPr>
      </p:pic>
      <p:pic>
        <p:nvPicPr>
          <p:cNvPr id="14340" name="Рисунок 4" descr="D:\DCIM\102_FUJI\DSCF28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3276600"/>
            <a:ext cx="3219450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D:\DCIM\102_FUJI\DSCF28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4267200"/>
            <a:ext cx="296862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Уголок труда</a:t>
            </a:r>
          </a:p>
        </p:txBody>
      </p:sp>
      <p:pic>
        <p:nvPicPr>
          <p:cNvPr id="15363" name="Содержимое 3" descr="D:\DCIM\102_FUJI\DSCF279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422525" y="2432050"/>
            <a:ext cx="4298950" cy="28622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Познавательно-исследовательский уголок</a:t>
            </a:r>
          </a:p>
        </p:txBody>
      </p:sp>
      <p:pic>
        <p:nvPicPr>
          <p:cNvPr id="16387" name="Содержимое 3" descr="D:\DCIM\102_FUJI\DSCF281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2590800"/>
            <a:ext cx="3390900" cy="1965325"/>
          </a:xfrm>
        </p:spPr>
      </p:pic>
      <p:pic>
        <p:nvPicPr>
          <p:cNvPr id="16388" name="Рисунок 4" descr="D:\DCIM\102_FUJI\DSCF28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4267200"/>
            <a:ext cx="33432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Патриотический уголок</a:t>
            </a:r>
          </a:p>
        </p:txBody>
      </p:sp>
      <p:pic>
        <p:nvPicPr>
          <p:cNvPr id="17411" name="Содержимое 3" descr="D:\DCIM\102_FUJI\DSCF282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9200" y="1981200"/>
            <a:ext cx="3200400" cy="2066925"/>
          </a:xfrm>
        </p:spPr>
      </p:pic>
      <p:pic>
        <p:nvPicPr>
          <p:cNvPr id="17412" name="Рисунок 4" descr="D:\DCIM\102_FUJI\DSCF28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3962400"/>
            <a:ext cx="3371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>
            <a:spLocks noGrp="1"/>
          </p:cNvSpPr>
          <p:nvPr>
            <p:ph type="title"/>
          </p:nvPr>
        </p:nvSpPr>
        <p:spPr>
          <a:xfrm>
            <a:off x="152400" y="3276600"/>
            <a:ext cx="8229600" cy="1143000"/>
          </a:xfrm>
        </p:spPr>
        <p:txBody>
          <a:bodyPr/>
          <a:lstStyle/>
          <a:p>
            <a:r>
              <a:rPr lang="ru-RU" smtClean="0"/>
              <a:t>Спасибо!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 Предметно – развивающая среда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это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система материальных объектов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деятельности ребенка, функционально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моделирующая содержание его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духовного и физического развития.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Обогащенная среда - это единство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социальных и предметных средств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обеспечения разнообразной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деятельности ребенка.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 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Роль предметно – развивающей среды в коммуникативном развитии ребенка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 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Одним из условий для полноценного речевого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развития детей является обеспечение развивающей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предметно–пространственной среды в ДОУ.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Творческое развитие ребенка дошкольного возраста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успешно формируется в условиях предметно – развивающей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среды, которая обеспечивает разнообразную деятельность 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обогащение речевого опыта ребенка.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дошкольной педагогике под развивающей средой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понимается естественная обстановка, рационально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организованная, насыщенная разнообразными сенсорными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раздражителями и игровыми материалами. В этой среде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возможно включение в активную познавательно– творческую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деятельность детей группы.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предметно-развивающей речевой среде:</a:t>
            </a:r>
            <a:r>
              <a:rPr lang="ru-RU" sz="6000" b="1" smtClean="0">
                <a:solidFill>
                  <a:schemeClr val="tx1"/>
                </a:solidFill>
              </a:rPr>
              <a:t/>
            </a:r>
            <a:br>
              <a:rPr lang="ru-RU" sz="6000" b="1" smtClean="0">
                <a:solidFill>
                  <a:schemeClr val="tx1"/>
                </a:solidFill>
              </a:rPr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None/>
              <a:defRPr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предметноразвивающей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речевой среде: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Насыщенность среды соответственно возрастным особенностям;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пространства;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материалов;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-Вариативность среды;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-Доступность среды (помещений, игр, материалов, пособий,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обеспечивающих все основные виды деятельности);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-Безопасность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развивающей среды в ДОУ с учётом ФГОС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строится таким образом, чтобы дать возможность наиболее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 развивать индивидуальность каждого ребёнка с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учётом его склонностей, интересов, уровня активности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В качестве основных составляющих речевой развивающей среды дошкольного образовательного учреждении можно выделить следующие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ru-RU" sz="2000" dirty="0" smtClean="0"/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Речь педагога.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Методы и приемы, направленные 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речи детей.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Специальное оборудование для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каждой возрастной группы.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2286000" y="-2711450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  <a:p>
            <a:endParaRPr lang="ru-RU"/>
          </a:p>
        </p:txBody>
      </p:sp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1143000" y="2057400"/>
            <a:ext cx="731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пустых стенах ребенок не заговорит…» - заметила в свое время Е. И. Тихеева. Насыщая групповое пространство, надо учитывать в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первую очередь то, чтобы дети могли в группе удовлетворить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свои важные жизненные потребности в познании, и общении.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Насыщая групповое пространство, педагоги заботятся в первую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очередь о том, чтобы дети в группе могли удовлетворить свои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важные жизненные потребности в движении, познании, общении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со взрослыми и сверстниками. Группы должны быть оснащены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современным игровым и дидактическим оборудованием, которое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включает наглядный, раздаточный материал, обеспечивающий</a:t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cs typeface="Times New Roman" pitchFamily="18" charset="0"/>
              </a:rPr>
              <a:t>более высокий уровень познавательно–речевого развития детей.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Рекомендуемое наполнение в уголках по развитию речи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развитие речевого дыхания: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султанчики, вертушки, игрушки на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поддувание, снежинки, листики, легкие мячики из ваты и т.д.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формирование фонетического восприятия и слуха: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шумовые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инструменты, детские музыкальные инструменты, картинки для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определения звучащих инструментов и т.д.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Дидактические игры для активизации словаря;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Пособия для развития связной речи: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серии сюжетных картинок,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разные виды театра, литературные уголки;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развитие мелкой моторики: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массажные валики, мячики, прищепки,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пуговки, бусы, разные виды застёжек, шнуровки, мозаики и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Наполнение речевой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развивающей среды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определяется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приоритетной линией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речевого развития детей</a:t>
            </a:r>
            <a:br>
              <a:rPr lang="ru-RU" sz="4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каждого возраста.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Речевая развивающая среда старшей и подготовительной групп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1024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-грамотная речь педагога;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-методы и приёмы, направленные на развитие речи как средства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общения (знакомство с формулами речевого этикета,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-целенаправленное формирование всех групп диалогических умений;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умений грамотного отстаивания своей точки зрения);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-методы и приёмы, направленные на формирование навыков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самостоятельного рассказывания (поощрение рассказов детей;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-трансформация высказываний в связные рассказы; побуждать к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пересказу, запись и повторение рассказов; уточнения, обобщения);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организация восприятия с последующим обсуждением).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-создание условий для каждого ребенка с целью стимулирования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детского словотворчества и повышения качества детских  речевых высказываний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112</Words>
  <Application>Microsoft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Оформление по умолчанию</vt:lpstr>
      <vt:lpstr>     Организация развивающей речевой среды в группах ДОУ    МБДОУ «Детский сад №46» Воспитатели :Кривошеина Е.А Кирьянова Е.Ю.   2021г.</vt:lpstr>
      <vt:lpstr>Слайд 2</vt:lpstr>
      <vt:lpstr> Роль предметно – развивающей среды в коммуникативном развитии ребенка</vt:lpstr>
      <vt:lpstr>  Требования к предметно-развивающей речевой среде: </vt:lpstr>
      <vt:lpstr>          В качестве основных составляющих речевой развивающей среды дошкольного образовательного учреждении можно выделить следующие:          </vt:lpstr>
      <vt:lpstr>Слайд 6</vt:lpstr>
      <vt:lpstr>Рекомендуемое наполнение в уголках по развитию речи</vt:lpstr>
      <vt:lpstr>Слайд 8</vt:lpstr>
      <vt:lpstr>Речевая развивающая среда старшей и подготовительной групп </vt:lpstr>
      <vt:lpstr>У</vt:lpstr>
      <vt:lpstr>Театральный уголок</vt:lpstr>
      <vt:lpstr>Уголок книги</vt:lpstr>
      <vt:lpstr>Уголок сюжетно-родевых игр</vt:lpstr>
      <vt:lpstr>Уголок труда</vt:lpstr>
      <vt:lpstr>Познавательно-исследовательский уголок</vt:lpstr>
      <vt:lpstr>Патриотический уголок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18</cp:revision>
  <cp:lastPrinted>1601-01-01T00:00:00Z</cp:lastPrinted>
  <dcterms:created xsi:type="dcterms:W3CDTF">1601-01-01T00:00:00Z</dcterms:created>
  <dcterms:modified xsi:type="dcterms:W3CDTF">2021-04-01T09:24:52Z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