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5" r:id="rId1"/>
  </p:sldMasterIdLst>
  <p:notesMasterIdLst>
    <p:notesMasterId r:id="rId12"/>
  </p:notesMasterIdLst>
  <p:sldIdLst>
    <p:sldId id="304" r:id="rId2"/>
    <p:sldId id="291" r:id="rId3"/>
    <p:sldId id="292" r:id="rId4"/>
    <p:sldId id="293" r:id="rId5"/>
    <p:sldId id="294" r:id="rId6"/>
    <p:sldId id="307" r:id="rId7"/>
    <p:sldId id="308" r:id="rId8"/>
    <p:sldId id="309" r:id="rId9"/>
    <p:sldId id="310" r:id="rId10"/>
    <p:sldId id="323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5D"/>
    <a:srgbClr val="FFFFFF"/>
    <a:srgbClr val="FFFF99"/>
    <a:srgbClr val="A1B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1756" autoAdjust="0"/>
  </p:normalViewPr>
  <p:slideViewPr>
    <p:cSldViewPr>
      <p:cViewPr varScale="1">
        <p:scale>
          <a:sx n="76" d="100"/>
          <a:sy n="76" d="100"/>
        </p:scale>
        <p:origin x="-167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E40A80-30D9-4F34-A428-5E8E7D194A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1339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5D3C74-0615-4B25-9E7E-47A2B40E472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D6891A-7016-4199-9438-1AE91F8CE4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6619E6-1520-4DFF-AB57-E2F730FCBBD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62107B-32C2-4A1D-8A3D-32E6AF14776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8B48D2-3A6F-4B5F-8208-179B265262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13BF74-8D7D-4C46-90DD-D1C81D6F71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045B64-6418-4D70-ABFF-CFC92C2E722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B92D2-A7C7-47A5-8093-8B1DAD04576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668696-6913-42BE-92DB-5D56B3CB604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73778F-1DB7-447F-B83D-F099673B8AA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EF72D5-2116-4EEC-94AE-D7663DCB22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B444B60-2AF6-40F2-80B7-2596072AB0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70013" y="-785813"/>
            <a:ext cx="7313612" cy="2230438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присмотра и оздоровления № 46 «Светлячок»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357313" y="1500188"/>
            <a:ext cx="6702425" cy="44291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alt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«Здоровый образ жизни нашей семьи» </a:t>
            </a:r>
            <a:endParaRPr lang="en-US" altLang="ru-RU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ru-RU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:Кривошеина Е.А</a:t>
            </a:r>
          </a:p>
          <a:p>
            <a:pPr algn="r" eaLnBrk="1" hangingPunct="1">
              <a:buClrTx/>
              <a:buFontTx/>
              <a:buNone/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Кирьянова Е.Ю..</a:t>
            </a:r>
          </a:p>
          <a:p>
            <a:pPr algn="r" eaLnBrk="1" hangingPunct="1">
              <a:buClrTx/>
              <a:buFontTx/>
              <a:buNone/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старшей группы №3</a:t>
            </a:r>
          </a:p>
          <a:p>
            <a:pPr algn="r" eaLnBrk="1" hangingPunct="1">
              <a:buClrTx/>
              <a:buFontTx/>
              <a:buNone/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«Сказка»</a:t>
            </a:r>
          </a:p>
          <a:p>
            <a:pPr algn="r" eaLnBrk="1" hangingPunct="1">
              <a:buClrTx/>
              <a:buFontTx/>
              <a:buNone/>
            </a:pP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User\Desktop\архив\фото к проекту\IMG-20200312-WA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1524000" cy="1143000"/>
          </a:xfrm>
          <a:prstGeom prst="rect">
            <a:avLst/>
          </a:prstGeom>
          <a:noFill/>
        </p:spPr>
      </p:pic>
      <p:pic>
        <p:nvPicPr>
          <p:cNvPr id="2053" name="Picture 5" descr="C:\Users\User\Desktop\архив\фото к проекту\IMG-20200312-WA0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071942"/>
            <a:ext cx="114300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                   Вывод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i="1" dirty="0">
                <a:solidFill>
                  <a:srgbClr val="7030A0"/>
                </a:solidFill>
              </a:rPr>
              <a:t>Вследствие реализации проекта у дошкольников выработалась устойчивая мотивация к спорту и занятиям к физической культуре. Имеют прочные знания о потребностях и возможностях организма, о средствах укрепления здоровья, имеют понятие ,что такое здоровый образ жизни. Участие родителей в совместной деятельности наполнило ее новым содержанием, </a:t>
            </a:r>
            <a:r>
              <a:rPr lang="ru-RU" sz="1800" i="1" dirty="0" smtClean="0">
                <a:solidFill>
                  <a:srgbClr val="7030A0"/>
                </a:solidFill>
              </a:rPr>
              <a:t>помогло изучить </a:t>
            </a:r>
            <a:r>
              <a:rPr lang="ru-RU" sz="1800" i="1" dirty="0">
                <a:solidFill>
                  <a:srgbClr val="7030A0"/>
                </a:solidFill>
              </a:rPr>
              <a:t>положительный опыт  семейного воспитания и пропагандировать его среди других родителей. Совместная деятельность с родителями способствовало закаливанию и укреплению здоровья детей, оказывали положительное влияние на физическое и эмоциональное благополучие ребенка. Повысилась активная позиция родителей в потребности детей в движении на свежем воздухе. Родители в целом считают ,физическое воспитание -  это то, что обеспечивает здоровье и доставляет радость.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5916612" cy="1143000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214282" y="2428868"/>
            <a:ext cx="7215238" cy="383857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детей зависит не только от физических особенностей и возможностей. Прежде всего здоровье ребенка зависит от того микроклимата, который его окружает. Это обстоятельство налагает на членов семьи, и в первую очередь на родителей, особую ответственность. Таким образом, дальнейший поиск эффективных способов сохранения и укрепления здоровья дошкольников должен предусматривать повышение роли родителей в оздоровлении детей, приобщения и взрослых и детей к здоровому образу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.Мы  пришли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выводу: чтобы добиться положительного результата в оздоровлении воспитанников, необходимо привлечь родителей к работе дошкольного учреждения по данной проблеме.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3" y="500042"/>
            <a:ext cx="28855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928938" y="301625"/>
            <a:ext cx="4572000" cy="1127125"/>
          </a:xfrm>
        </p:spPr>
        <p:txBody>
          <a:bodyPr/>
          <a:lstStyle/>
          <a:p>
            <a:r>
              <a:rPr lang="ru-RU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altLang="ru-RU" b="1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288" y="1444625"/>
            <a:ext cx="8288337" cy="5080000"/>
          </a:xfrm>
        </p:spPr>
        <p:txBody>
          <a:bodyPr/>
          <a:lstStyle/>
          <a:p>
            <a:pPr>
              <a:defRPr/>
            </a:pPr>
            <a:endParaRPr lang="ru-RU" altLang="ru-RU" sz="18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Незаинтересованность   родителей в организации двигательной деятельности детей</a:t>
            </a:r>
            <a:r>
              <a:rPr lang="ru-RU" altLang="ru-RU" sz="4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1188" y="301625"/>
            <a:ext cx="8072437" cy="119856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en-US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571500" y="1216809"/>
            <a:ext cx="8286750" cy="4016484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ru-RU" alt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представлений о здоровье, повышение грамотности родителей в вопросах воспитания и укрепления здоровья детей, привлечение родителей к работе по оздоровлению детей в детском </a:t>
            </a:r>
            <a:r>
              <a:rPr lang="ru-RU" alt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ru-RU" alt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дома.</a:t>
            </a:r>
            <a:endParaRPr lang="ru-RU" altLang="ru-RU" sz="2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архив\зима\IMG-20200114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500570"/>
            <a:ext cx="1771656" cy="19288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14438" y="301625"/>
            <a:ext cx="6429375" cy="103981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014913"/>
          </a:xfrm>
        </p:spPr>
        <p:txBody>
          <a:bodyPr/>
          <a:lstStyle/>
          <a:p>
            <a:pPr>
              <a:buNone/>
            </a:pPr>
            <a:r>
              <a:rPr lang="ru-RU" altLang="ru-RU" sz="1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Повысить педагогическую культуру родителей в области формирования, сохранения и укрепления здоровья детей.</a:t>
            </a: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Налаживать эффективное взаимодействие с родителями по пропаганде здорового образа жизни, осознанию важности гигиенической и двигательной культуры, необходимости выполнения закаливающих мероприятий.</a:t>
            </a: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Приобщить родителей к жизнедеятельности ДОУ через поиск и внедрение наиболее эффективных форм сотрудничества.</a:t>
            </a: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Воспитывать желание у детей вести здоровый образ </a:t>
            </a:r>
            <a:r>
              <a:rPr lang="ru-RU" altLang="ru-RU" sz="1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altLang="ru-RU" sz="1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Направить родителей на создание в семье условий для реализации потребностей детей в двигательной активности;</a:t>
            </a: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Способствовать развитию творческой инициативы родителей;</a:t>
            </a:r>
          </a:p>
          <a:p>
            <a:pPr>
              <a:buNone/>
            </a:pPr>
            <a:r>
              <a:rPr lang="ru-RU" alt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Привлекать внимание родителей к проблемам физического образования, воспитания и оздоровления детей.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858250" cy="5000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1400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здоровья детей и снижение заболеваемости.</a:t>
            </a:r>
          </a:p>
          <a:p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Повышение посещаемости детей.</a:t>
            </a:r>
          </a:p>
          <a:p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Повышение уровня информированности родителей, позволяющий воспитывать у детей сознательное отношение к здоровому образу жизни.</a:t>
            </a:r>
          </a:p>
          <a:p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altLang="ru-RU" sz="2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культурно – гигиенических навыков у 100 % детей</a:t>
            </a:r>
          </a:p>
          <a:p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100% - </a:t>
            </a:r>
            <a:r>
              <a:rPr lang="ru-RU" altLang="ru-RU" sz="2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ное</a:t>
            </a:r>
            <a:r>
              <a:rPr lang="ru-RU" alt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родителей в проектной деятельности.</a:t>
            </a:r>
          </a:p>
          <a:p>
            <a:r>
              <a:rPr lang="ru-RU" alt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87437" y="1400101"/>
            <a:ext cx="6969125" cy="1699276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«Клуба заинтересованных родителей»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нестандартного оборудования ,для закаливающих процедур.</a:t>
            </a:r>
          </a:p>
        </p:txBody>
      </p:sp>
      <p:pic>
        <p:nvPicPr>
          <p:cNvPr id="8" name="Содержимое 7" descr="C:\Users\User\Desktop\фото детей к проекту о здоровье\DSC0722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00372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20901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16" y="4176659"/>
            <a:ext cx="3774544" cy="2123181"/>
          </a:xfrm>
          <a:prstGeom prst="rect">
            <a:avLst/>
          </a:prstGeom>
        </p:spPr>
      </p:pic>
      <p:pic>
        <p:nvPicPr>
          <p:cNvPr id="10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3" y="2643182"/>
            <a:ext cx="2928958" cy="17145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4"/>
            <a:ext cx="7313612" cy="2623319"/>
          </a:xfrm>
        </p:spPr>
        <p:txBody>
          <a:bodyPr>
            <a:normAutofit/>
          </a:bodyPr>
          <a:lstStyle/>
          <a:p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творческих работ детей «Здоровье глазами детей»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Коллаж «Мы – спортсмены»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72" y="3500438"/>
            <a:ext cx="3380678" cy="245706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78" y="2285992"/>
            <a:ext cx="2645255" cy="18672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3643314"/>
            <a:ext cx="3500727" cy="24748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500" y="301625"/>
            <a:ext cx="5826125" cy="1143000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«Семейные рекорды». Информационная  газета</a:t>
            </a:r>
            <a:endParaRPr lang="ru-RU" altLang="ru-RU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User\Desktop\архив\презентация\DSCF3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357718" cy="2714644"/>
          </a:xfrm>
          <a:prstGeom prst="rect">
            <a:avLst/>
          </a:prstGeom>
          <a:noFill/>
        </p:spPr>
      </p:pic>
      <p:pic>
        <p:nvPicPr>
          <p:cNvPr id="3075" name="Picture 3" descr="C:\Users\User\Desktop\архив\презентация\DSCF31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000372"/>
            <a:ext cx="4143404" cy="3071834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8224">
            <a:off x="996303" y="4292617"/>
            <a:ext cx="2822881" cy="17853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382</TotalTime>
  <Words>332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МБДОУ «Детский сад присмотра и оздоровления № 46 «Светлячок»</vt:lpstr>
      <vt:lpstr>Актуальность:</vt:lpstr>
      <vt:lpstr>Проблема:</vt:lpstr>
      <vt:lpstr>Цель проекта:</vt:lpstr>
      <vt:lpstr>Задачи:</vt:lpstr>
      <vt:lpstr>Ожидаемые результаты</vt:lpstr>
      <vt:lpstr>Деятельность «Клуба заинтересованных родителей» Изготовление нестандартного оборудования ,для закаливающих процедур.</vt:lpstr>
      <vt:lpstr>Выставка творческих работ детей «Здоровье глазами детей» Коллаж «Мы – спортсмены» </vt:lpstr>
      <vt:lpstr>«Семейные рекорды». Информационная  газета</vt:lpstr>
      <vt:lpstr>                  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245</cp:revision>
  <dcterms:created xsi:type="dcterms:W3CDTF">2011-11-27T17:04:00Z</dcterms:created>
  <dcterms:modified xsi:type="dcterms:W3CDTF">2020-11-27T05:34:46Z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1033-10.2.0.7494</vt:lpwstr>
  </property>
</Properties>
</file>