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2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5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7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9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9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9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744B-F856-439D-96E0-0262264AA1A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6EA3-0B26-468E-9EDB-DA0E78806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229200"/>
            <a:ext cx="4392488" cy="1440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Подготовила:воспитательМБДОУ</a:t>
            </a:r>
            <a:r>
              <a:rPr lang="ru-RU" b="1" i="1" dirty="0" smtClean="0">
                <a:solidFill>
                  <a:srgbClr val="002060"/>
                </a:solidFill>
              </a:rPr>
              <a:t> «Детский сад №46 «Светлячок»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Кривошеина Елена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Александровна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7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4)Традиционный способ: сушим в газетах. Аккуратно расправив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разложите растения между старых газет. Старайтесь придать растению естественный вид. Некоторые листья можно специально отогнуть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была видна нижняя сторона. Сложите газеты одна на другую, между ними проложите еще по несколько листов газетной бумаги или бумажные салфетки для впитывания влаги. Сверху сооружение придавите чем-нибудь тяжелым, например несколькими большими книгами. Сохнуть травы и цветы будут около двух недель. Каждые 2-3 растения перекладывают новыми бумажными салфетками, чтобы не загнили. Конечно, к сушке растений можно подойти еще проще, положив их между листами книги, но тогда, во-первых, может испортиться книга, во-вторых, засушенное растение может не сохранить форму. Чтобы узнать, высохло ли растение, его аккуратно поднимают за стебель и, если оно не сгибается, его уже можно оформлять на гербарном листе</a:t>
            </a:r>
          </a:p>
        </p:txBody>
      </p:sp>
    </p:spTree>
    <p:extLst>
      <p:ext uri="{BB962C8B-B14F-4D97-AF65-F5344CB8AC3E}">
        <p14:creationId xmlns:p14="http://schemas.microsoft.com/office/powerpoint/2010/main" val="152220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процесс увлекательным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Предоставьте ребенку самостоятельно провести исследование и выяснить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каждого растения, сравнивая экземпляр с фотографиями из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атласа: это развивает наблюдательность и прививает навыки работы со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справочной литературой.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процесс не превратился в рутину, расскажите о занимательных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фактах, связанных с каждым растением, о неожиданных способах его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 легендах и преданиях о нем. Почему индейцы называли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 «следом белого человека»? Как клевер стал национальным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Ирландии? В каких цветах предпочитают селиться эльфы?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мать-и-мачеха так странно называется? И какую траву на Руси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называли «лекарством от 99 болезней»? Помимо прочего, такой подход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малышу гораздо лучше запоминать растения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возраста и склонностей ребенка, создание гербария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превратить в научный проект, арт-объект, творческую мастерскую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увлекательный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23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6984776" cy="52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1" cy="58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32656"/>
            <a:ext cx="8280920" cy="55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1" y="476672"/>
            <a:ext cx="652391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гербарии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7639"/>
            <a:ext cx="7848872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4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лекарственных растений Алтайского края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98" y="1600200"/>
            <a:ext cx="677460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24744"/>
            <a:ext cx="6912767" cy="50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696" y="404664"/>
            <a:ext cx="8163751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 – класс для педагогов </a:t>
            </a:r>
            <a:r>
              <a:rPr lang="ru-RU" dirty="0" smtClean="0"/>
              <a:t>«гербарий с увлечением».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7638"/>
            <a:ext cx="8435280" cy="52125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со способом засушивания растений – гербарием,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способы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использования, предложить рекомендации по сбору гербария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биоразнообразия, осознанная на исходе XX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 мировым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сообществом как один из устойчивости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человечества, тесно связана с сохранением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 естественно-исторических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коллекций, в частности гербариев,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важнейших и незаменимых источников получения достоверной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неисчерпаемой информации.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оборудование: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гербария, пресс для гербария, папка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гербария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букет из сухоцветов, пинцеты, ватман, клей ПВА, кисточки,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1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такое гербарий?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Гербарий – это коллекция засушенных растений. В переводе с латинского гербарий означает «травник». В гербарии, однако, могут быть и цветы, и листья деревьев. Первые гербарии появились в Италии XVI веке, когда для сбора и засушивания растений стала применяться бумага как материал, хорошо впитывающий влагу из растений. А сегодня в магазинах можно найти подходящие инструменты для сбора гербариев: бумагу для приклеивания образцов, этикетки, папки и т.д. Гербарий собирали многие великие люди. В России первый гербарный лист был заложен Петром I с лаконичной надписью «рваны? 1717 года»</a:t>
            </a:r>
          </a:p>
        </p:txBody>
      </p:sp>
    </p:spTree>
    <p:extLst>
      <p:ext uri="{BB962C8B-B14F-4D97-AF65-F5344CB8AC3E}">
        <p14:creationId xmlns:p14="http://schemas.microsoft.com/office/powerpoint/2010/main" val="271726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гербариев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Гербарии можно использовать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образовательной деятельности, совместной деятельности и самостоятельной деятельности детей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1)В 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разных образовательных областях, например: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развитие»,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 «Лекарственные растения наши друзья» и т.д.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 коммуникативное развитие», темы: «Какие растения опасны, а какие полезны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развитие», темы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описательных рассказов», при чтении и заучивании стихотворений и др. - «Художественно – эстетическое развитие», в аппликации, например: «Ковер из осенних листьев»,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рисовании «Ветка вербы»,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«Ветка рябины» и др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совместной деятельности воспитатель предлагает детям речевые и настольно – печатные игры, читает детям сказки, рассказы, стихи, загадывает загадки, создают поделки и аппликации с использованием листьев гербария.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детям предлагаются настольно-печатные игры, рассматривание растений гербария, нахождение знакомых растений, рассказывание , что они знают о нем, составление загадок – описаний.</a:t>
            </a:r>
          </a:p>
        </p:txBody>
      </p:sp>
    </p:spTree>
    <p:extLst>
      <p:ext uri="{BB962C8B-B14F-4D97-AF65-F5344CB8AC3E}">
        <p14:creationId xmlns:p14="http://schemas.microsoft.com/office/powerpoint/2010/main" val="235809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экипировка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нужно определиться, какие именно растения войдут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вашу будущую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коллекцию. Конечно, с младшими детьми стоит начать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простых, хорошо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 и часто встречающихся цветов и трав. А вот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постарше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 уже можно усложнить: например, предложить собирать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лекарственные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или растения одного конкретного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7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долговечного гербария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собираются в сухую и солнечную погоду, выбираются не смоченные дождем и росой экземпляры, иначе засушить их будет очень трудно. Растение собирается целиком, со всеми корнями, корневищами, клубнями, луковицами, плодами и цветками, в том числе водные растения. Если растение крупное и собрать его целиком не представляется возможным, то берутся те части растения, по которым можно его опознать, составить представление о растении целиком. Крупные веточки срезайте секатором, замазывая места среза садовым варом или глиной. Правила сбора </a:t>
            </a:r>
          </a:p>
        </p:txBody>
      </p:sp>
    </p:spTree>
    <p:extLst>
      <p:ext uri="{BB962C8B-B14F-4D97-AF65-F5344CB8AC3E}">
        <p14:creationId xmlns:p14="http://schemas.microsoft.com/office/powerpoint/2010/main" val="50578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Правила сбора растений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обязательно нужно делать, когда присутствуют дети, т.к. они должны видеть, что мы не приходим к природе, как варвары, и даже если что-то берем от нее, то заботимся о том, чтобы у природы хватило сил восстановиться. Листья и головки цветов срезайте маникюрными ножницами, укладывайте в контейнер, прокладывая газетами. Листья деревьев и кустарников срезаются вместе с ветками, чтобы можно было посмотреть расположение листьев. Для гербария выбираются только развитые растения с цветками (пусть и незрелыми) и плодами. Собираются растения без повреждений и признаков болезней, не засохшие от жары. Для каждого растения берется несколько экземпляров про запас. Выкопанное растение сразу же тщательно очищается от земли, других растений, расправляется таким образом, как оно росло и кладется между двумя листами бумаги. По правилам, нужно вложить этикету (указать дату сбора растения, кем оно было собрано, а также описание местности).</a:t>
            </a:r>
          </a:p>
        </p:txBody>
      </p:sp>
    </p:spTree>
    <p:extLst>
      <p:ext uri="{BB962C8B-B14F-4D97-AF65-F5344CB8AC3E}">
        <p14:creationId xmlns:p14="http://schemas.microsoft.com/office/powerpoint/2010/main" val="154159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710807"/>
            <a:ext cx="7272808" cy="52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Сушить растения можно несколькими способами: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1)Крупные и объемные растения, в том числе цветы, можно сушить в мелком песке (сухом речном или морском) в манке, кукурузной крупе. Для этого нужна картонная коробка, на дно насыпаем слой песка или крупы толщиной около 3см, помещаем растение и засыпаем его полностью, ставим в теплое место. Если цветок крупный – пион, георгин, тогда понадобится несколько раз менять наполнитель. Объемный гербарий дает возможность увидеть полностью строение растения, его цвет, форму и объем.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2)Сохранять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парафине. Расплавляем парафин в емкости на водяной бане, затем живой цветок быстро окунаем в расплавленный парафин и тут же вынимаем. Преимущество засушивания в парафине заключается в том, что хорошо видны все жилки и прожилки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3)Сушим при помощи утюга. Заверните лист в салфетки и газеты и прогладьте несколько раз не слишком горячим утюгом. Отложите гербарий на несколько часов, затем прогладьте снова. Повторите процедуру с утюгом 3-4 раза до полного высыхания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513480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1070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Мастер – класс для педагогов «гербарий с увлечением».</vt:lpstr>
      <vt:lpstr>Что же такое гербарий? </vt:lpstr>
      <vt:lpstr>Использование гербариев </vt:lpstr>
      <vt:lpstr>Подготовка и экипировка </vt:lpstr>
      <vt:lpstr>Секреты долговечного гербария</vt:lpstr>
      <vt:lpstr> Правила сбора растений</vt:lpstr>
      <vt:lpstr>Презентация PowerPoint</vt:lpstr>
      <vt:lpstr>Сушить растения можно несколькими способами: </vt:lpstr>
      <vt:lpstr>Презентация PowerPoint</vt:lpstr>
      <vt:lpstr>Как сделать процесс увлекательным</vt:lpstr>
      <vt:lpstr>Презентация PowerPoint</vt:lpstr>
      <vt:lpstr>Презентация PowerPoint</vt:lpstr>
      <vt:lpstr>Презентация PowerPoint</vt:lpstr>
      <vt:lpstr>Презентация PowerPoint</vt:lpstr>
      <vt:lpstr>Мои гербарии</vt:lpstr>
      <vt:lpstr>Картотека лекарственных растений Алтайского края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Холодная сушка</dc:title>
  <dc:creator>EasyNote</dc:creator>
  <cp:lastModifiedBy>***</cp:lastModifiedBy>
  <cp:revision>16</cp:revision>
  <dcterms:created xsi:type="dcterms:W3CDTF">2017-09-28T11:03:05Z</dcterms:created>
  <dcterms:modified xsi:type="dcterms:W3CDTF">2018-09-24T10:09:12Z</dcterms:modified>
</cp:coreProperties>
</file>