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EFEF"/>
    <a:srgbClr val="FCE2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6"/>
            <a:ext cx="368300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3454400" y="4705350"/>
            <a:ext cx="85344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5867400" y="781050"/>
            <a:ext cx="632460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6400800" y="1"/>
            <a:ext cx="43688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1" y="1"/>
            <a:ext cx="8777817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1" y="1"/>
            <a:ext cx="8496300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334433" y="1589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725084" y="1589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3117851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4510617" y="1589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5903384" y="1589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3884084" y="-3623204"/>
            <a:ext cx="0" cy="775123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4008967" y="-2682875"/>
            <a:ext cx="0" cy="8001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4015317" y="-1624012"/>
            <a:ext cx="0" cy="80137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3876676" y="-418571"/>
            <a:ext cx="0" cy="773641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3554943" y="968375"/>
            <a:ext cx="0" cy="709295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820459" y="2769658"/>
            <a:ext cx="0" cy="5623984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3149601" y="277814"/>
            <a:ext cx="1350433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381001" y="2427289"/>
            <a:ext cx="1350433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1" y="271464"/>
            <a:ext cx="334433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775885" y="1588"/>
            <a:ext cx="1350433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3153833" y="4541838"/>
            <a:ext cx="134620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381001" y="2435226"/>
            <a:ext cx="1350433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500" y="5084763"/>
            <a:ext cx="85344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407151"/>
            <a:ext cx="2844800" cy="314325"/>
          </a:xfrm>
        </p:spPr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407151"/>
            <a:ext cx="3860800" cy="31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407151"/>
            <a:ext cx="2844800" cy="314325"/>
          </a:xfrm>
        </p:spPr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444500" y="4714875"/>
            <a:ext cx="13147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anose="020B0A04020102020204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10769601" y="0"/>
            <a:ext cx="1435100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800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800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7327900" y="1333501"/>
            <a:ext cx="880533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7306733" y="1589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5943601" y="3495675"/>
            <a:ext cx="1350433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44500" y="1884364"/>
            <a:ext cx="10972800" cy="1470025"/>
          </a:xfrm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 rot="393398">
            <a:off x="3556001" y="609600"/>
            <a:ext cx="3551767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446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94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25439"/>
            <a:ext cx="27432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25439"/>
            <a:ext cx="80264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99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109728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05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109728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770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109728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516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109728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83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109728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15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80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995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57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32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12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82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499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849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12700" y="-9525"/>
            <a:ext cx="12208933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6350" y="5500688"/>
            <a:ext cx="1921935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702733" y="1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2237317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3774017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5310717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6845300" y="388939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83820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9918700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1145540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3460751" y="-3041650"/>
            <a:ext cx="0" cy="69215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6104467" y="-4563004"/>
            <a:ext cx="0" cy="1220893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6104467" y="-3439054"/>
            <a:ext cx="0" cy="1220893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6106584" y="-2314575"/>
            <a:ext cx="0" cy="12204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6106584" y="-1190625"/>
            <a:ext cx="0" cy="12204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6540501" y="420159"/>
            <a:ext cx="0" cy="1123103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5340351" y="2692400"/>
            <a:ext cx="1504949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9946218" y="4937125"/>
            <a:ext cx="1494367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732367" y="3808413"/>
            <a:ext cx="1504951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8409518" y="6064251"/>
            <a:ext cx="1504949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3795184" y="1"/>
            <a:ext cx="1504949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3803651" y="4938713"/>
            <a:ext cx="1494367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8401051" y="1566863"/>
            <a:ext cx="1494367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024ECFF0-EE4D-4BD9-A300-AE912E87F1B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39B767-6F7D-4A9A-9D0D-24609696C7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5389033" y="1"/>
            <a:ext cx="68072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325438"/>
            <a:ext cx="10972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 rot="786797">
            <a:off x="8839201" y="-381000"/>
            <a:ext cx="3223684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65618" y="5726113"/>
            <a:ext cx="163194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332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4500" y="1884364"/>
            <a:ext cx="6805386" cy="1882093"/>
          </a:xfrm>
        </p:spPr>
        <p:txBody>
          <a:bodyPr/>
          <a:lstStyle/>
          <a:p>
            <a:r>
              <a:rPr lang="ru-RU" dirty="0" smtClean="0"/>
              <a:t>Центр </a:t>
            </a:r>
            <a:r>
              <a:rPr lang="ru-RU" b="0" dirty="0" smtClean="0"/>
              <a:t>психологической разгрузки для детей</a:t>
            </a:r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44500" y="4789714"/>
            <a:ext cx="1221014" cy="381000"/>
          </a:xfrm>
          <a:prstGeom prst="rect">
            <a:avLst/>
          </a:prstGeom>
          <a:solidFill>
            <a:srgbClr val="F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32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5437"/>
            <a:ext cx="10972800" cy="1557791"/>
          </a:xfrm>
        </p:spPr>
        <p:txBody>
          <a:bodyPr/>
          <a:lstStyle/>
          <a:p>
            <a:r>
              <a:rPr lang="ru-RU" sz="5400" dirty="0" smtClean="0">
                <a:solidFill>
                  <a:srgbClr val="00B050"/>
                </a:solidFill>
              </a:rPr>
              <a:t>Цель:</a:t>
            </a:r>
            <a:r>
              <a:rPr lang="ru-RU" sz="5400" dirty="0" smtClean="0"/>
              <a:t> </a:t>
            </a:r>
            <a:r>
              <a:rPr lang="ru-RU" b="0" dirty="0" smtClean="0">
                <a:solidFill>
                  <a:schemeClr val="tx1"/>
                </a:solidFill>
              </a:rPr>
              <a:t>стабилизация психоэмоционального состояния детей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383971"/>
            <a:ext cx="10972800" cy="3742193"/>
          </a:xfrm>
        </p:spPr>
        <p:txBody>
          <a:bodyPr/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Задачи: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Преодоление эмоционального неблагополучия дошкольников;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Сохранение и укрепление психологического здоровья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105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6" y="412524"/>
            <a:ext cx="10972800" cy="92710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00B050"/>
                </a:solidFill>
              </a:rPr>
              <a:t>«Полянка настроения</a:t>
            </a:r>
            <a:r>
              <a:rPr lang="ru-RU" dirty="0" smtClean="0">
                <a:solidFill>
                  <a:srgbClr val="00B050"/>
                </a:solidFill>
              </a:rPr>
              <a:t>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</a:rPr>
              <a:t>Благодаря «уголку настроения» дети могут выразить свое эмоциональное состояние, которое может меняться в течение дня;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также примерить различные эмоции, в случае если они отрицательные «выбросить» их в «мешок плохого настроения»;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99"/>
                </a:solidFill>
              </a:rPr>
              <a:t>Для того, чтобы улучшить настроение и порадовать себя, нужно «заглянуть» в «мешочек с хорошим настроением».</a:t>
            </a:r>
          </a:p>
        </p:txBody>
      </p:sp>
    </p:spTree>
    <p:extLst>
      <p:ext uri="{BB962C8B-B14F-4D97-AF65-F5344CB8AC3E}">
        <p14:creationId xmlns:p14="http://schemas.microsoft.com/office/powerpoint/2010/main" xmlns="" val="213485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484" y="206826"/>
            <a:ext cx="6346373" cy="475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540" y="2163534"/>
            <a:ext cx="5754916" cy="4316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3466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2144" y="1504950"/>
            <a:ext cx="4844142" cy="3633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8374" y="2993573"/>
            <a:ext cx="4920341" cy="3690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028" y="201385"/>
            <a:ext cx="4905828" cy="3679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6328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Уголок «Моя семья»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258" y="2305050"/>
            <a:ext cx="5852886" cy="4389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6742" y="1088571"/>
            <a:ext cx="5471886" cy="4103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6895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«Уголок уединения»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025" y="1252538"/>
            <a:ext cx="5936344" cy="4452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344" y="2510746"/>
            <a:ext cx="5519056" cy="4139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1599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742" y="1284516"/>
            <a:ext cx="110163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0" dirty="0" smtClean="0">
                <a:solidFill>
                  <a:srgbClr val="00B050"/>
                </a:solidFill>
              </a:rPr>
              <a:t>В результате наличия </a:t>
            </a:r>
            <a:r>
              <a:rPr lang="ru-RU" sz="3200" b="0" u="sng" dirty="0" smtClean="0">
                <a:solidFill>
                  <a:srgbClr val="00B050"/>
                </a:solidFill>
              </a:rPr>
              <a:t>«Центра психологической разгрузки»</a:t>
            </a:r>
            <a:r>
              <a:rPr lang="ru-RU" sz="3200" b="0" dirty="0" smtClean="0">
                <a:solidFill>
                  <a:srgbClr val="00B050"/>
                </a:solidFill>
              </a:rPr>
              <a:t> у детей </a:t>
            </a:r>
            <a:r>
              <a:rPr lang="ru-RU" sz="3200" b="1" dirty="0" smtClean="0">
                <a:solidFill>
                  <a:srgbClr val="00B050"/>
                </a:solidFill>
              </a:rPr>
              <a:t>снижается</a:t>
            </a:r>
            <a:r>
              <a:rPr lang="ru-RU" sz="3200" b="0" dirty="0" smtClean="0">
                <a:solidFill>
                  <a:srgbClr val="00B050"/>
                </a:solidFill>
              </a:rPr>
              <a:t> агрессивность, плаксивость, тревожность;</a:t>
            </a:r>
          </a:p>
          <a:p>
            <a:endParaRPr lang="ru-RU" sz="3200" b="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00B0F0"/>
                </a:solidFill>
              </a:rPr>
              <a:t>Приобретаются</a:t>
            </a:r>
            <a:r>
              <a:rPr lang="ru-RU" sz="3200" b="0" dirty="0" smtClean="0">
                <a:solidFill>
                  <a:srgbClr val="00B0F0"/>
                </a:solidFill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</a:rPr>
              <a:t>навыки</a:t>
            </a:r>
            <a:r>
              <a:rPr lang="ru-RU" sz="3200" b="0" dirty="0" smtClean="0">
                <a:solidFill>
                  <a:srgbClr val="00B0F0"/>
                </a:solidFill>
              </a:rPr>
              <a:t> управления своими эмоциями, поведением;</a:t>
            </a:r>
          </a:p>
          <a:p>
            <a:endParaRPr lang="ru-RU" sz="3200" b="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00B050"/>
                </a:solidFill>
              </a:rPr>
              <a:t>Создаются условия </a:t>
            </a:r>
            <a:r>
              <a:rPr lang="ru-RU" sz="3200" b="0" dirty="0" smtClean="0">
                <a:solidFill>
                  <a:srgbClr val="00B050"/>
                </a:solidFill>
              </a:rPr>
              <a:t>для психоэмоционального комфорта каждого ребенка.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1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general_ani</Template>
  <TotalTime>44</TotalTime>
  <Words>132</Words>
  <Application>Microsoft Office PowerPoint</Application>
  <PresentationFormat>Произвольный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Default Design</vt:lpstr>
      <vt:lpstr>Центр психологической разгрузки для детей</vt:lpstr>
      <vt:lpstr>Цель: стабилизация психоэмоционального состояния детей</vt:lpstr>
      <vt:lpstr>«Полянка настроения»</vt:lpstr>
      <vt:lpstr>Слайд 4</vt:lpstr>
      <vt:lpstr>Слайд 5</vt:lpstr>
      <vt:lpstr>Уголок «Моя семья»</vt:lpstr>
      <vt:lpstr>«Уголок уединения»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психологической разгрузки для детей</dc:title>
  <dc:creator>Юлия</dc:creator>
  <cp:lastModifiedBy>Пользователь</cp:lastModifiedBy>
  <cp:revision>7</cp:revision>
  <dcterms:created xsi:type="dcterms:W3CDTF">2019-10-11T16:56:33Z</dcterms:created>
  <dcterms:modified xsi:type="dcterms:W3CDTF">2019-10-15T10:47:44Z</dcterms:modified>
</cp:coreProperties>
</file>