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43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6338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7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2426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72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72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11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2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2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0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1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8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8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BBB4-DD18-496E-9DB3-F0EAA0C35BA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A446F8-C3C6-45F8-A4A4-D81178731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6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075" y="3572692"/>
            <a:ext cx="8825658" cy="555171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Предметно-развивающая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среда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508" y="4310743"/>
            <a:ext cx="7766936" cy="818605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 Скирдиной Людмилой Николаевной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1858" y="148047"/>
            <a:ext cx="8825658" cy="555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defTabSz="91440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Муниципальное бюджетное дошкольное образовательное учреждение</a:t>
            </a:r>
          </a:p>
          <a:p>
            <a:pPr lvl="0" algn="ctr" defTabSz="91440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Детский сад присмотра и оздоровления № 46 «Светлячок»</a:t>
            </a:r>
          </a:p>
        </p:txBody>
      </p:sp>
    </p:spTree>
    <p:extLst>
      <p:ext uri="{BB962C8B-B14F-4D97-AF65-F5344CB8AC3E}">
        <p14:creationId xmlns="" xmlns:p14="http://schemas.microsoft.com/office/powerpoint/2010/main" val="415692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15" y="278849"/>
            <a:ext cx="10370196" cy="11406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Центры сенсорного и математического </a:t>
            </a:r>
            <a:r>
              <a:rPr lang="ru-RU" b="1" dirty="0" smtClean="0"/>
              <a:t>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015" y="1122937"/>
            <a:ext cx="10126356" cy="168993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dirty="0"/>
              <a:t>Развитие элементарных математических представлений.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Центр сенсорного и математического развития позволяет детям в самостоятельной деятельности отрабатывать навыки, закреплять уже имеющиеся знания, открывать для себя новое в области математики через своеобразные детские виды деятельности: игровую, поисково-исследовательскую, конструктивную, речевую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Для Ларисы\математика\BMHQ686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04959" y="2843925"/>
            <a:ext cx="2664823" cy="236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математика\ADSX09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016" y="3059067"/>
            <a:ext cx="2349602" cy="316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0" y="3169277"/>
            <a:ext cx="2371453" cy="316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93" y="3938633"/>
            <a:ext cx="3375890" cy="253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4316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529" y="3405051"/>
            <a:ext cx="8596668" cy="653143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algn="ctr"/>
            <a:r>
              <a:rPr lang="ru-RU" b="1" dirty="0"/>
              <a:t>Центр речевого </a:t>
            </a:r>
            <a:r>
              <a:rPr lang="ru-RU" b="1" dirty="0" smtClean="0"/>
              <a:t>развития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501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8"/>
            <a:ext cx="8596668" cy="679269"/>
          </a:xfrm>
        </p:spPr>
        <p:txBody>
          <a:bodyPr/>
          <a:lstStyle/>
          <a:p>
            <a:r>
              <a:rPr lang="ru-RU" b="1" dirty="0"/>
              <a:t>Литературный </a:t>
            </a:r>
            <a:r>
              <a:rPr lang="ru-RU" b="1" dirty="0" smtClean="0"/>
              <a:t>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711" y="986112"/>
            <a:ext cx="8596668" cy="1444760"/>
          </a:xfrm>
          <a:ln>
            <a:solidFill>
              <a:schemeClr val="accent1"/>
            </a:solidFill>
            <a:prstDash val="sys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Создание благоприятных условий для знакомства дошкольников с миром художественной литературы.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познавательных интересов через изучение книг об окружающем мире.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гражданских черт личности посредством книг патриотического </a:t>
            </a:r>
            <a:r>
              <a:rPr lang="ru-RU" dirty="0" smtClean="0"/>
              <a:t>направления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C:\Users\User\Desktop\Для Ларисы\книжный\DSC06437 (1)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4663" y="2265409"/>
            <a:ext cx="2451109" cy="321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книжный\WMCO278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51839" y="3201595"/>
            <a:ext cx="2734483" cy="336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" y="2617128"/>
            <a:ext cx="4557216" cy="341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714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15" y="3152503"/>
            <a:ext cx="9320106" cy="1320800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algn="ctr"/>
            <a:r>
              <a:rPr lang="ru-RU" b="1" dirty="0"/>
              <a:t>Центр художественно – эстетического </a:t>
            </a:r>
            <a:r>
              <a:rPr lang="ru-RU" b="1" dirty="0" smtClean="0"/>
              <a:t>развития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57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671" y="287383"/>
            <a:ext cx="8596668" cy="687977"/>
          </a:xfrm>
        </p:spPr>
        <p:txBody>
          <a:bodyPr/>
          <a:lstStyle/>
          <a:p>
            <a:r>
              <a:rPr lang="ru-RU" b="1" dirty="0"/>
              <a:t>Музыкально – театральный </a:t>
            </a:r>
            <a:r>
              <a:rPr lang="ru-RU" b="1" dirty="0" smtClean="0"/>
              <a:t>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10" y="1115560"/>
            <a:ext cx="10008083" cy="1775685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Развитие творческих способностей , воображения, умения импровизировать, памяти, внимание, выражение основных эмоций.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Прививать </a:t>
            </a:r>
            <a:r>
              <a:rPr lang="ru-RU" dirty="0"/>
              <a:t>устойчивый интерес к литературе, театру, музыке.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Совершенствование </a:t>
            </a:r>
            <a:r>
              <a:rPr lang="ru-RU" dirty="0"/>
              <a:t>слуховых, певческих, и двигательных навыков детей через музыкальную деятельность.</a:t>
            </a:r>
          </a:p>
        </p:txBody>
      </p:sp>
      <p:pic>
        <p:nvPicPr>
          <p:cNvPr id="4" name="Рисунок 3" descr="C:\Users\User\Desktop\Для Ларисы\театральный\IMG_216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88285" y="2826657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конкурс\cJqPTLwbXac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1" y="3031445"/>
            <a:ext cx="2581275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97" y="3422469"/>
            <a:ext cx="3464997" cy="259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Для Ларисы\театральный\IMG_217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38922" y="4307251"/>
            <a:ext cx="3155315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5516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922" y="261257"/>
            <a:ext cx="8596668" cy="705394"/>
          </a:xfrm>
        </p:spPr>
        <p:txBody>
          <a:bodyPr/>
          <a:lstStyle/>
          <a:p>
            <a:r>
              <a:rPr lang="ru-RU" b="1" dirty="0"/>
              <a:t>Уголок художественного </a:t>
            </a:r>
            <a:r>
              <a:rPr lang="ru-RU" b="1" dirty="0" smtClean="0"/>
              <a:t>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882" y="1237482"/>
            <a:ext cx="8596668" cy="957080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dirty="0"/>
              <a:t>Создать в группе обстановку для творческой активности детей, способствовать возникновению и развитию самостоятельной художественной деятельности у детей дошкольного возраста.</a:t>
            </a:r>
          </a:p>
        </p:txBody>
      </p:sp>
      <p:pic>
        <p:nvPicPr>
          <p:cNvPr id="4" name="Рисунок 3" descr="C:\Users\User\Desktop\Для Ларисы\изо\WXDP71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1806" y="2994752"/>
            <a:ext cx="3273285" cy="253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изо\IKJR40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9110" y="2717941"/>
            <a:ext cx="260032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0528" y="3298686"/>
            <a:ext cx="3572566" cy="2786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89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111" y="3901440"/>
            <a:ext cx="8596668" cy="809897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r>
              <a:rPr lang="ru-RU" b="1" dirty="0"/>
              <a:t>Центр движения и </a:t>
            </a:r>
            <a:r>
              <a:rPr lang="ru-RU" b="1" dirty="0" smtClean="0"/>
              <a:t>здоровья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735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79" y="330926"/>
            <a:ext cx="8596668" cy="644434"/>
          </a:xfrm>
        </p:spPr>
        <p:txBody>
          <a:bodyPr/>
          <a:lstStyle/>
          <a:p>
            <a:r>
              <a:rPr lang="ru-RU" b="1" dirty="0"/>
              <a:t>Спортивный </a:t>
            </a:r>
            <a:r>
              <a:rPr lang="ru-RU" b="1" dirty="0" smtClean="0"/>
              <a:t>уголок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379" y="984932"/>
            <a:ext cx="8596668" cy="1279297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Удовлетворить потребность детей в самостоятельной двигательной активности в условиях ограниченного пространства, правильному использованию физкультурного оборудования и приобщению к здоровому образу </a:t>
            </a:r>
            <a:r>
              <a:rPr lang="ru-RU" dirty="0" smtClean="0"/>
              <a:t>жизни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C:\Users\User\Desktop\Для Ларисы\спортивный\HXBJ72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1901" y="2369051"/>
            <a:ext cx="2300605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спортивный\RVBN81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96511" y="1359401"/>
            <a:ext cx="2438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Для Ларисы\спортивный\DSC0481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1594" y="2690269"/>
            <a:ext cx="2709591" cy="192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077848"/>
            <a:ext cx="2702924" cy="360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5782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489" y="3927566"/>
            <a:ext cx="8596668" cy="627017"/>
          </a:xfrm>
          <a:ln>
            <a:solidFill>
              <a:schemeClr val="accent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ru-RU" dirty="0"/>
              <a:t>Центр психологической разгрузки</a:t>
            </a:r>
          </a:p>
        </p:txBody>
      </p:sp>
    </p:spTree>
    <p:extLst>
      <p:ext uri="{BB962C8B-B14F-4D97-AF65-F5344CB8AC3E}">
        <p14:creationId xmlns="" xmlns:p14="http://schemas.microsoft.com/office/powerpoint/2010/main" val="30971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844731"/>
          </a:xfrm>
        </p:spPr>
        <p:txBody>
          <a:bodyPr/>
          <a:lstStyle/>
          <a:p>
            <a:r>
              <a:rPr lang="ru-RU" b="1" dirty="0"/>
              <a:t>Центр психологической </a:t>
            </a:r>
            <a:r>
              <a:rPr lang="ru-RU" b="1" dirty="0" smtClean="0"/>
              <a:t>разгрузки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5988"/>
            <a:ext cx="8596668" cy="19411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Создание атмосферы психологического комфорта и обстановки положительной эмоциональности для активной, творческой личности (дети могут не только побыть наедине с собой, но и почитать, порисовать и т.д</a:t>
            </a:r>
            <a:r>
              <a:rPr lang="ru-RU" dirty="0" smtClean="0"/>
              <a:t>.);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/>
              <a:t>условий для развития произвольной </a:t>
            </a:r>
            <a:r>
              <a:rPr lang="ru-RU" dirty="0" err="1"/>
              <a:t>саморегуляции</a:t>
            </a:r>
            <a:r>
              <a:rPr lang="ru-RU" dirty="0"/>
              <a:t> двигательной активности малышей, а также их психофизического, эмоционального состояния (с помощью игр, тренажёров).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Для Ларисы\настроения\TAEA89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9384" y="2805248"/>
            <a:ext cx="2769235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настроения\DSC068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260" y="3187066"/>
            <a:ext cx="3285717" cy="252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88" y="3258959"/>
            <a:ext cx="2477305" cy="330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6265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775063"/>
          </a:xfrm>
        </p:spPr>
        <p:txBody>
          <a:bodyPr/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6407" y="1140823"/>
            <a:ext cx="9729409" cy="1271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Вопрос организации предметно-развивающей среды ДОУ на сегодняшний день стоит особо актуально. Это связано с введением нового Федерального государственного образовательного стандарта (ФГОС) к структуре основной общеобразовательной программы дошкольного </a:t>
            </a:r>
            <a:r>
              <a:rPr lang="ru-RU" dirty="0" smtClean="0"/>
              <a:t>образования.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63036" y="2508069"/>
            <a:ext cx="8596668" cy="10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63036" y="3612537"/>
            <a:ext cx="8596668" cy="1457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ФГОС </a:t>
            </a:r>
            <a:r>
              <a:rPr lang="ru-RU" dirty="0"/>
              <a:t>направлен на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63036" y="5070359"/>
            <a:ext cx="8596668" cy="145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Я работаю воспитателем в подготовительной группе и стараюсь оснащать предметно – развивающую среду группы в соответствии с ФГОС.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Представляю вашему вниманию организацию предметно-развивающей среды в моей группе.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" y="2743199"/>
            <a:ext cx="2593360" cy="345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570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603" y="2943497"/>
            <a:ext cx="8596668" cy="6879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Социально </a:t>
            </a:r>
            <a:r>
              <a:rPr lang="ru-RU" dirty="0"/>
              <a:t>– коммуникативные центры</a:t>
            </a:r>
          </a:p>
        </p:txBody>
      </p:sp>
    </p:spTree>
    <p:extLst>
      <p:ext uri="{BB962C8B-B14F-4D97-AF65-F5344CB8AC3E}">
        <p14:creationId xmlns="" xmlns:p14="http://schemas.microsoft.com/office/powerpoint/2010/main" val="405256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646"/>
          </a:xfrm>
        </p:spPr>
        <p:txBody>
          <a:bodyPr/>
          <a:lstStyle/>
          <a:p>
            <a:r>
              <a:rPr lang="ru-RU" dirty="0"/>
              <a:t>Уголок безопасности (ПДД и ОБЖ)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294" y="1367246"/>
            <a:ext cx="8596668" cy="1488302"/>
          </a:xfrm>
          <a:ln>
            <a:solidFill>
              <a:schemeClr val="accent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Формирование элементарных представлений о правилах безопасности дорожного движения и правилах безопасного поведения пассажиров и </a:t>
            </a:r>
            <a:r>
              <a:rPr lang="ru-RU" dirty="0" smtClean="0"/>
              <a:t>пешеходов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Вовлечь </a:t>
            </a:r>
            <a:r>
              <a:rPr lang="ru-RU" dirty="0"/>
              <a:t>детей в активный познавательный процесс изучения ПДД в гармоничном переплетении всех видов детской деятельности.</a:t>
            </a:r>
          </a:p>
        </p:txBody>
      </p:sp>
      <p:pic>
        <p:nvPicPr>
          <p:cNvPr id="4" name="Рисунок 3" descr="C:\Users\User\Desktop\Для Ларисы\дорожное движение\JGYN54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035" y="3014030"/>
            <a:ext cx="200025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дорожное движение\GDXF478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05846" y="1108439"/>
            <a:ext cx="235902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Для Ларисы\дорожное движение\3.2.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4690" y="3242630"/>
            <a:ext cx="326961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3108" y="3941817"/>
            <a:ext cx="2036240" cy="271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Для Ларисы\обж\HJCE307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68354" y="4380016"/>
            <a:ext cx="28479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85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57" y="261257"/>
            <a:ext cx="8596668" cy="731520"/>
          </a:xfrm>
        </p:spPr>
        <p:txBody>
          <a:bodyPr/>
          <a:lstStyle/>
          <a:p>
            <a:r>
              <a:rPr lang="ru-RU" dirty="0"/>
              <a:t>Площадка сюжетно – ролевой </a:t>
            </a:r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98" y="1020428"/>
            <a:ext cx="8596668" cy="2402701"/>
          </a:xfrm>
          <a:ln>
            <a:solidFill>
              <a:schemeClr val="accent1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Совершенствовать умение примерять на себя конкретную роль согласно сюжету игры с использованием при этом соответствующих </a:t>
            </a:r>
            <a:r>
              <a:rPr lang="ru-RU" dirty="0" smtClean="0"/>
              <a:t>атрибутов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Развивать </a:t>
            </a:r>
            <a:r>
              <a:rPr lang="ru-RU" dirty="0"/>
              <a:t>творческую фантазию детей для создания сюжета игры, создания недостающих атрибутов (деньги, билеты в кино, театр, зоопарк), проведения манипуляций с предметами-заместителями, обыгрывания представлений об окружающей </a:t>
            </a:r>
            <a:r>
              <a:rPr lang="ru-RU" dirty="0" smtClean="0"/>
              <a:t>действительности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Учить </a:t>
            </a:r>
            <a:r>
              <a:rPr lang="ru-RU" dirty="0"/>
              <a:t>ребят совместно играть, распределять роли, согласовывать свой замысел с версиями сверстников, договариваться между собой.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0" y="3367466"/>
            <a:ext cx="2395936" cy="318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сюж - рол\DSC063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95625" y="2194677"/>
            <a:ext cx="2758304" cy="221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Для Ларисы\сюж - рол\4.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87218" y="3423129"/>
            <a:ext cx="2350688" cy="325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5522" y="3709852"/>
            <a:ext cx="3088770" cy="231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833" y="4762869"/>
            <a:ext cx="2543096" cy="190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8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443" y="3178629"/>
            <a:ext cx="8596668" cy="679268"/>
          </a:xfrm>
          <a:ln>
            <a:solidFill>
              <a:schemeClr val="accent1"/>
            </a:solidFill>
            <a:prstDash val="sysDash"/>
          </a:ln>
        </p:spPr>
        <p:txBody>
          <a:bodyPr/>
          <a:lstStyle/>
          <a:p>
            <a:pPr algn="ctr"/>
            <a:r>
              <a:rPr lang="ru-RU" b="1" dirty="0"/>
              <a:t>Центры познавательного </a:t>
            </a:r>
            <a:r>
              <a:rPr lang="ru-RU" b="1" dirty="0" smtClean="0"/>
              <a:t>развития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48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19" y="235132"/>
            <a:ext cx="10530597" cy="731520"/>
          </a:xfrm>
        </p:spPr>
        <p:txBody>
          <a:bodyPr/>
          <a:lstStyle/>
          <a:p>
            <a:r>
              <a:rPr lang="ru-RU" b="1" dirty="0"/>
              <a:t>Центр природы и </a:t>
            </a:r>
            <a:r>
              <a:rPr lang="ru-RU" b="1" dirty="0" smtClean="0"/>
              <a:t>экспериментирования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04" y="1053670"/>
            <a:ext cx="9938416" cy="2237239"/>
          </a:xfrm>
          <a:ln>
            <a:solidFill>
              <a:schemeClr val="accent1"/>
            </a:solidFill>
            <a:prstDash val="sysDash"/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Формирование первоначальных умений и навыков экологической грамотности и культуры поведения.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Воспитание </a:t>
            </a:r>
            <a:r>
              <a:rPr lang="ru-RU" dirty="0"/>
              <a:t>природоохранного поведения, бережного отношения к миру природы и окружающему животному миру в </a:t>
            </a:r>
            <a:r>
              <a:rPr lang="ru-RU" dirty="0" smtClean="0"/>
              <a:t>целом</a:t>
            </a:r>
            <a:r>
              <a:rPr lang="en-US" dirty="0"/>
              <a:t>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умений и навыков наблюдений за природными объектами и </a:t>
            </a:r>
            <a:r>
              <a:rPr lang="ru-RU" dirty="0" smtClean="0"/>
              <a:t>явлениями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первичных естественнонаучных представлений, наблюдательности, любознательности, активности, мыслительных операций ( анализ, сравнение, обобщение, классификация, наблюдение).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умений комплексно обследовать предмет.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User\Desktop\Для Ларисы\природы\QOKP579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9768" y="3251018"/>
            <a:ext cx="252857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338" y="3138940"/>
            <a:ext cx="3123472" cy="234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47" y="2899954"/>
            <a:ext cx="2792186" cy="37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Desktop\Для Ларисы\эксперементирование\3.6.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9925" y="4822141"/>
            <a:ext cx="2449071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природы\ULAT408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09654" y="2972909"/>
            <a:ext cx="2333897" cy="287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26" y="1441677"/>
            <a:ext cx="1903520" cy="142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1374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87" y="261257"/>
            <a:ext cx="9546529" cy="792480"/>
          </a:xfrm>
        </p:spPr>
        <p:txBody>
          <a:bodyPr>
            <a:normAutofit/>
          </a:bodyPr>
          <a:lstStyle/>
          <a:p>
            <a:r>
              <a:rPr lang="ru-RU" b="1" dirty="0"/>
              <a:t>Уголок патриотического </a:t>
            </a:r>
            <a:r>
              <a:rPr lang="ru-RU" b="1" dirty="0" smtClean="0"/>
              <a:t>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86" y="1132977"/>
            <a:ext cx="8596668" cy="2306909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Создать условия для развития нравственно – патриотических чувств у детей дошкольного возраста к Алтайскому краю, родному городу в условиях дошкольного образовательного учреждения и семьи.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Стимулировать проявление навыков положительного отношения к людям независимо от их пола, возраста, национальной принадлежности, социального </a:t>
            </a:r>
            <a:r>
              <a:rPr lang="ru-RU" dirty="0" smtClean="0"/>
              <a:t>положения.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уважительного отношения и чувства принадлежности к своей семье, к взрослым, к малой Родине, её истории.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Воспитание гражданина, патриота своей малой Родине.</a:t>
            </a:r>
          </a:p>
          <a:p>
            <a:endParaRPr lang="ru-RU" dirty="0"/>
          </a:p>
        </p:txBody>
      </p:sp>
      <p:pic>
        <p:nvPicPr>
          <p:cNvPr id="4" name="Рисунок 3" descr="C:\Users\User\Desktop\Для Ларисы\уголок краеведения\DSC0635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87" y="3561187"/>
            <a:ext cx="21812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791" y="3561187"/>
            <a:ext cx="2249619" cy="300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387" y="3869191"/>
            <a:ext cx="1950889" cy="259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2067" y="3132841"/>
            <a:ext cx="2133785" cy="284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604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8046"/>
            <a:ext cx="9337523" cy="6183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Центр конструктивной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80430"/>
            <a:ext cx="9459444" cy="22530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dirty="0"/>
              <a:t>: Вызвать желание воспитанников заниматься конструктивно – модельной </a:t>
            </a:r>
            <a:r>
              <a:rPr lang="ru-RU" dirty="0" smtClean="0"/>
              <a:t>деятельностью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Пополнить </a:t>
            </a:r>
            <a:r>
              <a:rPr lang="ru-RU" dirty="0"/>
              <a:t>знания о форме, величине, цвете и расположению предметов в </a:t>
            </a:r>
            <a:r>
              <a:rPr lang="ru-RU" dirty="0" smtClean="0"/>
              <a:t>пространстве</a:t>
            </a:r>
            <a:r>
              <a:rPr lang="en-US" dirty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Согласовывать </a:t>
            </a:r>
            <a:r>
              <a:rPr lang="ru-RU" dirty="0"/>
              <a:t>свои действия с действиями </a:t>
            </a:r>
            <a:r>
              <a:rPr lang="ru-RU" dirty="0" smtClean="0"/>
              <a:t>товарищей</a:t>
            </a:r>
            <a:r>
              <a:rPr lang="en-US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Стимулировать </a:t>
            </a:r>
            <a:r>
              <a:rPr lang="ru-RU" dirty="0"/>
              <a:t>творчество, свободу самовыражения в процессе конструирования.</a:t>
            </a:r>
          </a:p>
        </p:txBody>
      </p:sp>
      <p:pic>
        <p:nvPicPr>
          <p:cNvPr id="4" name="Рисунок 3" descr="C:\Users\User\Desktop\Для Ларисы\конструирование\3.333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075" y="3425871"/>
            <a:ext cx="321246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Ларисы\конструирование\DSC06432 (1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16945" y="3133453"/>
            <a:ext cx="24288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85" y="3425871"/>
            <a:ext cx="3593737" cy="269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45237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727</Words>
  <Application>Microsoft Office PowerPoint</Application>
  <PresentationFormat>Произвольный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Предметно-развивающая среда</vt:lpstr>
      <vt:lpstr>Предметно-развивающая среда</vt:lpstr>
      <vt:lpstr>Социально – коммуникативные центры</vt:lpstr>
      <vt:lpstr>Уголок безопасности (ПДД и ОБЖ)</vt:lpstr>
      <vt:lpstr>Площадка сюжетно – ролевой игры</vt:lpstr>
      <vt:lpstr>Центры познавательного развития</vt:lpstr>
      <vt:lpstr>Центр природы и экспериментирования</vt:lpstr>
      <vt:lpstr>Уголок патриотического воспитания</vt:lpstr>
      <vt:lpstr>Центр конструктивной деятельности</vt:lpstr>
      <vt:lpstr>Центры сенсорного и математического развития</vt:lpstr>
      <vt:lpstr>Центр речевого развития</vt:lpstr>
      <vt:lpstr>Литературный уголок</vt:lpstr>
      <vt:lpstr>Центр художественно – эстетического развития</vt:lpstr>
      <vt:lpstr>Музыкально – театральный центр</vt:lpstr>
      <vt:lpstr>Уголок художественного творчества</vt:lpstr>
      <vt:lpstr>Центр движения и здоровья</vt:lpstr>
      <vt:lpstr>Спортивный уголок</vt:lpstr>
      <vt:lpstr>Центр психологической разгрузки</vt:lpstr>
      <vt:lpstr>Центр психологической разгрузки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</dc:title>
  <dc:creator>admin</dc:creator>
  <cp:lastModifiedBy>Пользователь</cp:lastModifiedBy>
  <cp:revision>30</cp:revision>
  <dcterms:created xsi:type="dcterms:W3CDTF">2019-10-15T14:08:34Z</dcterms:created>
  <dcterms:modified xsi:type="dcterms:W3CDTF">2019-10-16T13:22:24Z</dcterms:modified>
</cp:coreProperties>
</file>